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45"/>
  </p:notesMasterIdLst>
  <p:sldIdLst>
    <p:sldId id="301" r:id="rId2"/>
    <p:sldId id="256" r:id="rId3"/>
    <p:sldId id="257" r:id="rId4"/>
    <p:sldId id="258" r:id="rId5"/>
    <p:sldId id="259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8" r:id="rId19"/>
    <p:sldId id="279" r:id="rId20"/>
    <p:sldId id="280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9" r:id="rId33"/>
    <p:sldId id="368" r:id="rId34"/>
    <p:sldId id="369" r:id="rId35"/>
    <p:sldId id="370" r:id="rId36"/>
    <p:sldId id="296" r:id="rId37"/>
    <p:sldId id="297" r:id="rId38"/>
    <p:sldId id="298" r:id="rId39"/>
    <p:sldId id="300" r:id="rId40"/>
    <p:sldId id="274" r:id="rId41"/>
    <p:sldId id="275" r:id="rId42"/>
    <p:sldId id="276" r:id="rId43"/>
    <p:sldId id="277" r:id="rId4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omfortaa" pitchFamily="2" charset="0"/>
      <p:regular r:id="rId50"/>
      <p:bold r:id="rId51"/>
    </p:embeddedFont>
    <p:embeddedFont>
      <p:font typeface="Consolas" panose="020B0609020204030204" pitchFamily="49" charset="0"/>
      <p:regular r:id="rId52"/>
      <p:bold r:id="rId53"/>
      <p:italic r:id="rId54"/>
      <p:boldItalic r:id="rId55"/>
    </p:embeddedFont>
    <p:embeddedFont>
      <p:font typeface="Nunito" pitchFamily="2" charset="77"/>
      <p:regular r:id="rId56"/>
      <p:bold r:id="rId57"/>
      <p:italic r:id="rId58"/>
      <p:boldItalic r:id="rId59"/>
    </p:embeddedFont>
    <p:embeddedFont>
      <p:font typeface="Nunito ExtraBold" pitchFamily="2" charset="77"/>
      <p:bold r:id="rId60"/>
      <p:italic r:id="rId61"/>
      <p:boldItalic r:id="rId62"/>
    </p:embeddedFont>
    <p:embeddedFont>
      <p:font typeface="Nunito Light" pitchFamily="2" charset="77"/>
      <p:regular r:id="rId63"/>
      <p:bold r:id="rId64"/>
      <p:italic r:id="rId65"/>
      <p:boldItalic r:id="rId66"/>
    </p:embeddedFont>
    <p:embeddedFont>
      <p:font typeface="Roboto" panose="02000000000000000000" pitchFamily="2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35"/>
    <p:restoredTop sz="91837"/>
  </p:normalViewPr>
  <p:slideViewPr>
    <p:cSldViewPr snapToGrid="0">
      <p:cViewPr varScale="1">
        <p:scale>
          <a:sx n="156" d="100"/>
          <a:sy n="156" d="100"/>
        </p:scale>
        <p:origin x="928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font" Target="fonts/font2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font" Target="fonts/font24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5b5572b32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5b5572b325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4151813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b399e791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b399e791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986536ee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986536ee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953fa7551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953fa7551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953fa7551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953fa7551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953fa7551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953fa7551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953fa7551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5953fa7551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986536eeb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986536eeb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94bb6f504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594bb6f504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953fa7551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953fa7551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5b4c0687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5b4c0687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953fa755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5953fa755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5990b4bc9f_5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5990b4bc9f_5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609574f9f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609574f9f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609574f9f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609574f9f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609574f9f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609574f9f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609574f9fa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609574f9fa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609574f9fa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609574f9fa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609574f9f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609574f9fa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609574f9f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609574f9f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594bb6f50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594bb6f50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5b5572b32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5b5572b325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5990b4bc9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5990b4bc9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94bb6f50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94bb6f50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5b31d7d0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5b31d7d0c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786E7-EDAB-724E-B5AE-1BDD6B8AC677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6560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786E7-EDAB-724E-B5AE-1BDD6B8AC677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2277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609574f9f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609574f9fa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18244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5990b4bc9f_5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5990b4bc9f_5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0aeb872b4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0aeb872b4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60aeb872b4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60aeb872b4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5990b4bc9f_5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5990b4bc9f_5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261490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b5572b32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b5572b325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953fa755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953fa7551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94bb6f50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594bb6f50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94bb6f50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94bb6f50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b31d7d0c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b31d7d0c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953fa755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953fa7551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b5572b32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b5572b32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986536ee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986536ee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953fa7551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953fa7551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ffbf12fc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ffbf12fc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TIFY - Title Slide">
  <p:cSld name="PTIFY - Title Slide">
    <p:bg>
      <p:bgPr>
        <a:solidFill>
          <a:srgbClr val="FFFFFF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0" y="0"/>
            <a:ext cx="9124608" cy="5143500"/>
          </a:xfrm>
          <a:custGeom>
            <a:avLst/>
            <a:gdLst/>
            <a:ahLst/>
            <a:cxnLst/>
            <a:rect l="l" t="t" r="r" b="b"/>
            <a:pathLst>
              <a:path w="12166144" h="6858000" extrusionOk="0">
                <a:moveTo>
                  <a:pt x="11453216" y="6846023"/>
                </a:moveTo>
                <a:cubicBezTo>
                  <a:pt x="11465433" y="6846023"/>
                  <a:pt x="11477089" y="6848502"/>
                  <a:pt x="11487702" y="6852996"/>
                </a:cubicBezTo>
                <a:lnTo>
                  <a:pt x="11495111" y="6858000"/>
                </a:lnTo>
                <a:lnTo>
                  <a:pt x="11411323" y="6858000"/>
                </a:lnTo>
                <a:lnTo>
                  <a:pt x="11418732" y="6852996"/>
                </a:lnTo>
                <a:cubicBezTo>
                  <a:pt x="11429343" y="6848502"/>
                  <a:pt x="11440999" y="6846023"/>
                  <a:pt x="11453216" y="6846023"/>
                </a:cubicBezTo>
                <a:close/>
                <a:moveTo>
                  <a:pt x="5932417" y="6817451"/>
                </a:moveTo>
                <a:cubicBezTo>
                  <a:pt x="5949710" y="6817451"/>
                  <a:pt x="5964037" y="6831780"/>
                  <a:pt x="5964037" y="6849567"/>
                </a:cubicBezTo>
                <a:lnTo>
                  <a:pt x="5960470" y="6858000"/>
                </a:lnTo>
                <a:lnTo>
                  <a:pt x="5904364" y="6858000"/>
                </a:lnTo>
                <a:lnTo>
                  <a:pt x="5900797" y="6849567"/>
                </a:lnTo>
                <a:cubicBezTo>
                  <a:pt x="5900797" y="6831780"/>
                  <a:pt x="5915126" y="6817451"/>
                  <a:pt x="5932417" y="6817451"/>
                </a:cubicBezTo>
                <a:close/>
                <a:moveTo>
                  <a:pt x="2285004" y="6811066"/>
                </a:moveTo>
                <a:cubicBezTo>
                  <a:pt x="2297318" y="6811066"/>
                  <a:pt x="2309633" y="6815669"/>
                  <a:pt x="2318839" y="6824874"/>
                </a:cubicBezTo>
                <a:lnTo>
                  <a:pt x="2332621" y="6858000"/>
                </a:lnTo>
                <a:lnTo>
                  <a:pt x="2237746" y="6858000"/>
                </a:lnTo>
                <a:lnTo>
                  <a:pt x="2251166" y="6824874"/>
                </a:lnTo>
                <a:cubicBezTo>
                  <a:pt x="2260371" y="6815669"/>
                  <a:pt x="2272687" y="6811066"/>
                  <a:pt x="2285004" y="6811066"/>
                </a:cubicBezTo>
                <a:close/>
                <a:moveTo>
                  <a:pt x="4677800" y="6802383"/>
                </a:moveTo>
                <a:cubicBezTo>
                  <a:pt x="4684710" y="6802383"/>
                  <a:pt x="4691685" y="6804898"/>
                  <a:pt x="4697263" y="6809927"/>
                </a:cubicBezTo>
                <a:cubicBezTo>
                  <a:pt x="4706900" y="6820487"/>
                  <a:pt x="4706900" y="6837082"/>
                  <a:pt x="4697263" y="6848146"/>
                </a:cubicBezTo>
                <a:cubicBezTo>
                  <a:pt x="4691685" y="6853426"/>
                  <a:pt x="4684710" y="6856067"/>
                  <a:pt x="4677800" y="6856067"/>
                </a:cubicBezTo>
                <a:lnTo>
                  <a:pt x="4667676" y="6851863"/>
                </a:lnTo>
                <a:lnTo>
                  <a:pt x="4661542" y="6858000"/>
                </a:lnTo>
                <a:lnTo>
                  <a:pt x="4632007" y="6858000"/>
                </a:lnTo>
                <a:lnTo>
                  <a:pt x="4653804" y="6836275"/>
                </a:lnTo>
                <a:lnTo>
                  <a:pt x="4650731" y="6828847"/>
                </a:lnTo>
                <a:cubicBezTo>
                  <a:pt x="4650731" y="6821996"/>
                  <a:pt x="4653393" y="6815207"/>
                  <a:pt x="4658718" y="6809927"/>
                </a:cubicBezTo>
                <a:cubicBezTo>
                  <a:pt x="4664043" y="6804898"/>
                  <a:pt x="4670891" y="6802383"/>
                  <a:pt x="4677800" y="6802383"/>
                </a:cubicBezTo>
                <a:close/>
                <a:moveTo>
                  <a:pt x="4192908" y="6794173"/>
                </a:moveTo>
                <a:cubicBezTo>
                  <a:pt x="4200900" y="6794173"/>
                  <a:pt x="4208891" y="6797269"/>
                  <a:pt x="4215039" y="6803460"/>
                </a:cubicBezTo>
                <a:cubicBezTo>
                  <a:pt x="4227826" y="6815842"/>
                  <a:pt x="4227826" y="6836147"/>
                  <a:pt x="4215039" y="6848530"/>
                </a:cubicBezTo>
                <a:cubicBezTo>
                  <a:pt x="4208891" y="6854721"/>
                  <a:pt x="4200900" y="6857816"/>
                  <a:pt x="4192908" y="6857816"/>
                </a:cubicBezTo>
                <a:lnTo>
                  <a:pt x="4181027" y="6852831"/>
                </a:lnTo>
                <a:lnTo>
                  <a:pt x="4175860" y="6858000"/>
                </a:lnTo>
                <a:lnTo>
                  <a:pt x="4145911" y="6858000"/>
                </a:lnTo>
                <a:lnTo>
                  <a:pt x="4166187" y="6837746"/>
                </a:lnTo>
                <a:lnTo>
                  <a:pt x="4161186" y="6825994"/>
                </a:lnTo>
                <a:cubicBezTo>
                  <a:pt x="4161186" y="6817823"/>
                  <a:pt x="4164383" y="6809651"/>
                  <a:pt x="4170776" y="6803460"/>
                </a:cubicBezTo>
                <a:cubicBezTo>
                  <a:pt x="4176924" y="6797269"/>
                  <a:pt x="4184915" y="6794173"/>
                  <a:pt x="4192908" y="6794173"/>
                </a:cubicBezTo>
                <a:close/>
                <a:moveTo>
                  <a:pt x="5222784" y="6784485"/>
                </a:moveTo>
                <a:cubicBezTo>
                  <a:pt x="5239944" y="6784485"/>
                  <a:pt x="5254163" y="6799081"/>
                  <a:pt x="5254163" y="6817200"/>
                </a:cubicBezTo>
                <a:cubicBezTo>
                  <a:pt x="5254163" y="6826260"/>
                  <a:pt x="5250608" y="6834438"/>
                  <a:pt x="5244909" y="6840352"/>
                </a:cubicBezTo>
                <a:lnTo>
                  <a:pt x="5232176" y="6845855"/>
                </a:lnTo>
                <a:lnTo>
                  <a:pt x="5232176" y="6858000"/>
                </a:lnTo>
                <a:lnTo>
                  <a:pt x="5210752" y="6858000"/>
                </a:lnTo>
                <a:lnTo>
                  <a:pt x="5210752" y="6844813"/>
                </a:lnTo>
                <a:lnTo>
                  <a:pt x="5200232" y="6840352"/>
                </a:lnTo>
                <a:cubicBezTo>
                  <a:pt x="5194472" y="6834438"/>
                  <a:pt x="5190916" y="6826260"/>
                  <a:pt x="5190916" y="6817200"/>
                </a:cubicBezTo>
                <a:cubicBezTo>
                  <a:pt x="5190916" y="6799081"/>
                  <a:pt x="5205135" y="6784485"/>
                  <a:pt x="5222784" y="6784485"/>
                </a:cubicBezTo>
                <a:close/>
                <a:moveTo>
                  <a:pt x="4976387" y="6775694"/>
                </a:moveTo>
                <a:cubicBezTo>
                  <a:pt x="4993680" y="6775694"/>
                  <a:pt x="5008007" y="6789912"/>
                  <a:pt x="5008007" y="6807072"/>
                </a:cubicBezTo>
                <a:cubicBezTo>
                  <a:pt x="5008007" y="6815896"/>
                  <a:pt x="5004426" y="6823864"/>
                  <a:pt x="4998682" y="6829624"/>
                </a:cubicBezTo>
                <a:lnTo>
                  <a:pt x="4988223" y="6833993"/>
                </a:lnTo>
                <a:lnTo>
                  <a:pt x="4988223" y="6858000"/>
                </a:lnTo>
                <a:lnTo>
                  <a:pt x="4966789" y="6858000"/>
                </a:lnTo>
                <a:lnTo>
                  <a:pt x="4966789" y="6834929"/>
                </a:lnTo>
                <a:lnTo>
                  <a:pt x="4954091" y="6829624"/>
                </a:lnTo>
                <a:cubicBezTo>
                  <a:pt x="4948349" y="6823864"/>
                  <a:pt x="4944766" y="6815896"/>
                  <a:pt x="4944766" y="6807072"/>
                </a:cubicBezTo>
                <a:cubicBezTo>
                  <a:pt x="4944766" y="6789912"/>
                  <a:pt x="4959094" y="6775694"/>
                  <a:pt x="4976387" y="6775694"/>
                </a:cubicBezTo>
                <a:close/>
                <a:moveTo>
                  <a:pt x="6272578" y="6742727"/>
                </a:moveTo>
                <a:cubicBezTo>
                  <a:pt x="6290365" y="6742727"/>
                  <a:pt x="6304693" y="6756067"/>
                  <a:pt x="6304693" y="6773854"/>
                </a:cubicBezTo>
                <a:cubicBezTo>
                  <a:pt x="6304693" y="6782748"/>
                  <a:pt x="6301111" y="6790776"/>
                  <a:pt x="6295306" y="6796582"/>
                </a:cubicBezTo>
                <a:lnTo>
                  <a:pt x="6282712" y="6801783"/>
                </a:lnTo>
                <a:lnTo>
                  <a:pt x="6282712" y="6858000"/>
                </a:lnTo>
                <a:lnTo>
                  <a:pt x="6261342" y="6858000"/>
                </a:lnTo>
                <a:lnTo>
                  <a:pt x="6261342" y="6801145"/>
                </a:lnTo>
                <a:lnTo>
                  <a:pt x="6250715" y="6796582"/>
                </a:lnTo>
                <a:cubicBezTo>
                  <a:pt x="6245034" y="6790776"/>
                  <a:pt x="6241451" y="6782748"/>
                  <a:pt x="6241451" y="6773854"/>
                </a:cubicBezTo>
                <a:cubicBezTo>
                  <a:pt x="6241451" y="6756067"/>
                  <a:pt x="6255780" y="6742727"/>
                  <a:pt x="6272578" y="6742727"/>
                </a:cubicBezTo>
                <a:close/>
                <a:moveTo>
                  <a:pt x="4441820" y="6739230"/>
                </a:moveTo>
                <a:cubicBezTo>
                  <a:pt x="4450131" y="6739230"/>
                  <a:pt x="4458440" y="6742325"/>
                  <a:pt x="4464736" y="6748516"/>
                </a:cubicBezTo>
                <a:cubicBezTo>
                  <a:pt x="4478334" y="6760899"/>
                  <a:pt x="4478334" y="6781204"/>
                  <a:pt x="4464736" y="6793586"/>
                </a:cubicBezTo>
                <a:cubicBezTo>
                  <a:pt x="4458440" y="6799777"/>
                  <a:pt x="4450131" y="6802873"/>
                  <a:pt x="4441820" y="6802873"/>
                </a:cubicBezTo>
                <a:lnTo>
                  <a:pt x="4429405" y="6797842"/>
                </a:lnTo>
                <a:lnTo>
                  <a:pt x="4369312" y="6858000"/>
                </a:lnTo>
                <a:lnTo>
                  <a:pt x="4339038" y="6858000"/>
                </a:lnTo>
                <a:lnTo>
                  <a:pt x="4414292" y="6782581"/>
                </a:lnTo>
                <a:lnTo>
                  <a:pt x="4409460" y="6771051"/>
                </a:lnTo>
                <a:cubicBezTo>
                  <a:pt x="4409460" y="6762880"/>
                  <a:pt x="4412609" y="6754707"/>
                  <a:pt x="4418904" y="6748516"/>
                </a:cubicBezTo>
                <a:cubicBezTo>
                  <a:pt x="4425200" y="6742325"/>
                  <a:pt x="4433511" y="6739230"/>
                  <a:pt x="4441820" y="6739230"/>
                </a:cubicBezTo>
                <a:close/>
                <a:moveTo>
                  <a:pt x="3729784" y="6736134"/>
                </a:moveTo>
                <a:cubicBezTo>
                  <a:pt x="3747569" y="6736134"/>
                  <a:pt x="3761898" y="6750463"/>
                  <a:pt x="3761898" y="6768248"/>
                </a:cubicBezTo>
                <a:cubicBezTo>
                  <a:pt x="3761898" y="6785047"/>
                  <a:pt x="3747569" y="6799374"/>
                  <a:pt x="3729784" y="6799374"/>
                </a:cubicBezTo>
                <a:cubicBezTo>
                  <a:pt x="3721138" y="6799374"/>
                  <a:pt x="3713356" y="6795793"/>
                  <a:pt x="3707735" y="6790111"/>
                </a:cubicBezTo>
                <a:lnTo>
                  <a:pt x="3703351" y="6779548"/>
                </a:lnTo>
                <a:lnTo>
                  <a:pt x="3482289" y="6779548"/>
                </a:lnTo>
                <a:lnTo>
                  <a:pt x="3404143" y="6858000"/>
                </a:lnTo>
                <a:lnTo>
                  <a:pt x="3373394" y="6858000"/>
                </a:lnTo>
                <a:lnTo>
                  <a:pt x="3473312" y="6758112"/>
                </a:lnTo>
                <a:lnTo>
                  <a:pt x="3702707" y="6758112"/>
                </a:lnTo>
                <a:lnTo>
                  <a:pt x="3707735" y="6745522"/>
                </a:lnTo>
                <a:cubicBezTo>
                  <a:pt x="3713356" y="6739717"/>
                  <a:pt x="3721138" y="6736134"/>
                  <a:pt x="3729784" y="6736134"/>
                </a:cubicBezTo>
                <a:close/>
                <a:moveTo>
                  <a:pt x="9416979" y="6703167"/>
                </a:moveTo>
                <a:cubicBezTo>
                  <a:pt x="9435098" y="6703167"/>
                  <a:pt x="9449694" y="6717385"/>
                  <a:pt x="9449694" y="6735035"/>
                </a:cubicBezTo>
                <a:cubicBezTo>
                  <a:pt x="9449694" y="6752685"/>
                  <a:pt x="9435098" y="6766413"/>
                  <a:pt x="9416979" y="6766413"/>
                </a:cubicBezTo>
                <a:cubicBezTo>
                  <a:pt x="9407919" y="6766413"/>
                  <a:pt x="9399740" y="6762981"/>
                  <a:pt x="9393827" y="6757343"/>
                </a:cubicBezTo>
                <a:lnTo>
                  <a:pt x="9388474" y="6744854"/>
                </a:lnTo>
                <a:lnTo>
                  <a:pt x="9366115" y="6744854"/>
                </a:lnTo>
                <a:lnTo>
                  <a:pt x="9253319" y="6858000"/>
                </a:lnTo>
                <a:lnTo>
                  <a:pt x="9223233" y="6858000"/>
                </a:lnTo>
                <a:lnTo>
                  <a:pt x="9357147" y="6724420"/>
                </a:lnTo>
                <a:lnTo>
                  <a:pt x="9388764" y="6724420"/>
                </a:lnTo>
                <a:lnTo>
                  <a:pt x="9393827" y="6712483"/>
                </a:lnTo>
                <a:cubicBezTo>
                  <a:pt x="9399740" y="6706722"/>
                  <a:pt x="9407919" y="6703167"/>
                  <a:pt x="9416979" y="6703167"/>
                </a:cubicBezTo>
                <a:close/>
                <a:moveTo>
                  <a:pt x="9091716" y="6701764"/>
                </a:moveTo>
                <a:cubicBezTo>
                  <a:pt x="9099708" y="6701764"/>
                  <a:pt x="9107699" y="6704757"/>
                  <a:pt x="9113847" y="6710742"/>
                </a:cubicBezTo>
                <a:cubicBezTo>
                  <a:pt x="9126634" y="6723212"/>
                  <a:pt x="9126634" y="6744161"/>
                  <a:pt x="9113847" y="6756132"/>
                </a:cubicBezTo>
                <a:cubicBezTo>
                  <a:pt x="9107699" y="6762366"/>
                  <a:pt x="9099708" y="6765484"/>
                  <a:pt x="9091716" y="6765484"/>
                </a:cubicBezTo>
                <a:lnTo>
                  <a:pt x="9079980" y="6760525"/>
                </a:lnTo>
                <a:lnTo>
                  <a:pt x="9048933" y="6791839"/>
                </a:lnTo>
                <a:lnTo>
                  <a:pt x="8677228" y="6791839"/>
                </a:lnTo>
                <a:lnTo>
                  <a:pt x="8611097" y="6858000"/>
                </a:lnTo>
                <a:lnTo>
                  <a:pt x="8581098" y="6858000"/>
                </a:lnTo>
                <a:lnTo>
                  <a:pt x="8668757" y="6770437"/>
                </a:lnTo>
                <a:lnTo>
                  <a:pt x="9039963" y="6770437"/>
                </a:lnTo>
                <a:lnTo>
                  <a:pt x="9065016" y="6745412"/>
                </a:lnTo>
                <a:lnTo>
                  <a:pt x="9059993" y="6733624"/>
                </a:lnTo>
                <a:cubicBezTo>
                  <a:pt x="9059993" y="6725333"/>
                  <a:pt x="9063190" y="6716978"/>
                  <a:pt x="9069584" y="6710742"/>
                </a:cubicBezTo>
                <a:cubicBezTo>
                  <a:pt x="9075731" y="6704757"/>
                  <a:pt x="9083723" y="6701764"/>
                  <a:pt x="9091716" y="6701764"/>
                </a:cubicBezTo>
                <a:close/>
                <a:moveTo>
                  <a:pt x="9743351" y="6632243"/>
                </a:moveTo>
                <a:cubicBezTo>
                  <a:pt x="9706451" y="6632243"/>
                  <a:pt x="9676032" y="6662078"/>
                  <a:pt x="9676032" y="6699373"/>
                </a:cubicBezTo>
                <a:cubicBezTo>
                  <a:pt x="9676032" y="6736171"/>
                  <a:pt x="9706451" y="6766504"/>
                  <a:pt x="9743351" y="6766504"/>
                </a:cubicBezTo>
                <a:cubicBezTo>
                  <a:pt x="9780750" y="6766504"/>
                  <a:pt x="9810669" y="6736171"/>
                  <a:pt x="9810669" y="6699373"/>
                </a:cubicBezTo>
                <a:cubicBezTo>
                  <a:pt x="9810669" y="6662078"/>
                  <a:pt x="9780750" y="6632243"/>
                  <a:pt x="9743351" y="6632243"/>
                </a:cubicBezTo>
                <a:close/>
                <a:moveTo>
                  <a:pt x="9743351" y="6610860"/>
                </a:moveTo>
                <a:cubicBezTo>
                  <a:pt x="9792219" y="6610860"/>
                  <a:pt x="9832111" y="6650642"/>
                  <a:pt x="9832111" y="6699373"/>
                </a:cubicBezTo>
                <a:cubicBezTo>
                  <a:pt x="9832111" y="6748602"/>
                  <a:pt x="9792219" y="6788384"/>
                  <a:pt x="9743351" y="6788384"/>
                </a:cubicBezTo>
                <a:cubicBezTo>
                  <a:pt x="9694482" y="6788384"/>
                  <a:pt x="9654590" y="6748602"/>
                  <a:pt x="9654590" y="6699373"/>
                </a:cubicBezTo>
                <a:cubicBezTo>
                  <a:pt x="9654590" y="6650642"/>
                  <a:pt x="9694482" y="6610860"/>
                  <a:pt x="9743351" y="6610860"/>
                </a:cubicBezTo>
                <a:close/>
                <a:moveTo>
                  <a:pt x="6149083" y="6530441"/>
                </a:moveTo>
                <a:cubicBezTo>
                  <a:pt x="6157193" y="6530441"/>
                  <a:pt x="6165241" y="6533536"/>
                  <a:pt x="6171432" y="6539727"/>
                </a:cubicBezTo>
                <a:cubicBezTo>
                  <a:pt x="6183814" y="6552110"/>
                  <a:pt x="6183814" y="6572415"/>
                  <a:pt x="6171432" y="6584797"/>
                </a:cubicBezTo>
                <a:cubicBezTo>
                  <a:pt x="6165241" y="6590988"/>
                  <a:pt x="6157193" y="6594084"/>
                  <a:pt x="6149083" y="6594084"/>
                </a:cubicBezTo>
                <a:lnTo>
                  <a:pt x="6138342" y="6589694"/>
                </a:lnTo>
                <a:lnTo>
                  <a:pt x="6102916" y="6625501"/>
                </a:lnTo>
                <a:lnTo>
                  <a:pt x="6102916" y="6858000"/>
                </a:lnTo>
                <a:lnTo>
                  <a:pt x="6081334" y="6858000"/>
                </a:lnTo>
                <a:lnTo>
                  <a:pt x="6081334" y="6616527"/>
                </a:lnTo>
                <a:lnTo>
                  <a:pt x="6122658" y="6575808"/>
                </a:lnTo>
                <a:lnTo>
                  <a:pt x="6117076" y="6562262"/>
                </a:lnTo>
                <a:cubicBezTo>
                  <a:pt x="6117076" y="6554091"/>
                  <a:pt x="6120171" y="6545918"/>
                  <a:pt x="6126362" y="6539727"/>
                </a:cubicBezTo>
                <a:cubicBezTo>
                  <a:pt x="6132800" y="6533536"/>
                  <a:pt x="6140972" y="6530441"/>
                  <a:pt x="6149083" y="6530441"/>
                </a:cubicBezTo>
                <a:close/>
                <a:moveTo>
                  <a:pt x="4985175" y="6529544"/>
                </a:moveTo>
                <a:cubicBezTo>
                  <a:pt x="5003241" y="6529544"/>
                  <a:pt x="5016792" y="6544643"/>
                  <a:pt x="5016792" y="6562259"/>
                </a:cubicBezTo>
                <a:cubicBezTo>
                  <a:pt x="5016792" y="6571318"/>
                  <a:pt x="5013404" y="6579498"/>
                  <a:pt x="5007759" y="6585411"/>
                </a:cubicBezTo>
                <a:lnTo>
                  <a:pt x="5006417" y="6585978"/>
                </a:lnTo>
                <a:lnTo>
                  <a:pt x="5111298" y="6690402"/>
                </a:lnTo>
                <a:lnTo>
                  <a:pt x="5111298" y="6850896"/>
                </a:lnTo>
                <a:lnTo>
                  <a:pt x="5104212" y="6858000"/>
                </a:lnTo>
                <a:lnTo>
                  <a:pt x="5073810" y="6858000"/>
                </a:lnTo>
                <a:lnTo>
                  <a:pt x="5089864" y="6841925"/>
                </a:lnTo>
                <a:lnTo>
                  <a:pt x="5089864" y="6699373"/>
                </a:lnTo>
                <a:lnTo>
                  <a:pt x="4984883" y="6594851"/>
                </a:lnTo>
                <a:lnTo>
                  <a:pt x="4962591" y="6585411"/>
                </a:lnTo>
                <a:cubicBezTo>
                  <a:pt x="4956945" y="6579498"/>
                  <a:pt x="4953557" y="6571318"/>
                  <a:pt x="4953557" y="6562259"/>
                </a:cubicBezTo>
                <a:cubicBezTo>
                  <a:pt x="4953557" y="6544643"/>
                  <a:pt x="4967107" y="6529544"/>
                  <a:pt x="4985175" y="6529544"/>
                </a:cubicBezTo>
                <a:close/>
                <a:moveTo>
                  <a:pt x="4768698" y="6526192"/>
                </a:moveTo>
                <a:cubicBezTo>
                  <a:pt x="4776868" y="6526192"/>
                  <a:pt x="4785041" y="6529434"/>
                  <a:pt x="4791232" y="6535919"/>
                </a:cubicBezTo>
                <a:cubicBezTo>
                  <a:pt x="4797423" y="6542153"/>
                  <a:pt x="4800519" y="6550259"/>
                  <a:pt x="4800519" y="6558364"/>
                </a:cubicBezTo>
                <a:lnTo>
                  <a:pt x="4795875" y="6569585"/>
                </a:lnTo>
                <a:lnTo>
                  <a:pt x="4869543" y="6642508"/>
                </a:lnTo>
                <a:lnTo>
                  <a:pt x="4869543" y="6839343"/>
                </a:lnTo>
                <a:lnTo>
                  <a:pt x="4850850" y="6858000"/>
                </a:lnTo>
                <a:lnTo>
                  <a:pt x="4820442" y="6858000"/>
                </a:lnTo>
                <a:lnTo>
                  <a:pt x="4848126" y="6830373"/>
                </a:lnTo>
                <a:lnTo>
                  <a:pt x="4848126" y="6651478"/>
                </a:lnTo>
                <a:lnTo>
                  <a:pt x="4780860" y="6584941"/>
                </a:lnTo>
                <a:lnTo>
                  <a:pt x="4768698" y="6589787"/>
                </a:lnTo>
                <a:cubicBezTo>
                  <a:pt x="4760525" y="6589787"/>
                  <a:pt x="4752353" y="6586795"/>
                  <a:pt x="4746162" y="6580809"/>
                </a:cubicBezTo>
                <a:cubicBezTo>
                  <a:pt x="4733780" y="6568339"/>
                  <a:pt x="4733780" y="6548388"/>
                  <a:pt x="4746162" y="6535919"/>
                </a:cubicBezTo>
                <a:cubicBezTo>
                  <a:pt x="4752353" y="6529434"/>
                  <a:pt x="4760525" y="6526192"/>
                  <a:pt x="4768698" y="6526192"/>
                </a:cubicBezTo>
                <a:close/>
                <a:moveTo>
                  <a:pt x="2238974" y="6519065"/>
                </a:moveTo>
                <a:cubicBezTo>
                  <a:pt x="2251166" y="6519065"/>
                  <a:pt x="2263482" y="6523971"/>
                  <a:pt x="2273185" y="6533785"/>
                </a:cubicBezTo>
                <a:cubicBezTo>
                  <a:pt x="2291596" y="6552404"/>
                  <a:pt x="2291596" y="6583101"/>
                  <a:pt x="2273185" y="6601720"/>
                </a:cubicBezTo>
                <a:cubicBezTo>
                  <a:pt x="2263482" y="6611535"/>
                  <a:pt x="2251166" y="6616441"/>
                  <a:pt x="2238974" y="6616441"/>
                </a:cubicBezTo>
                <a:lnTo>
                  <a:pt x="2220383" y="6608263"/>
                </a:lnTo>
                <a:lnTo>
                  <a:pt x="1970206" y="6858000"/>
                </a:lnTo>
                <a:lnTo>
                  <a:pt x="1925555" y="6858000"/>
                </a:lnTo>
                <a:lnTo>
                  <a:pt x="2198347" y="6584559"/>
                </a:lnTo>
                <a:lnTo>
                  <a:pt x="2191330" y="6567754"/>
                </a:lnTo>
                <a:cubicBezTo>
                  <a:pt x="2191330" y="6555424"/>
                  <a:pt x="2196056" y="6543094"/>
                  <a:pt x="2205512" y="6533785"/>
                </a:cubicBezTo>
                <a:cubicBezTo>
                  <a:pt x="2214717" y="6523971"/>
                  <a:pt x="2226782" y="6519065"/>
                  <a:pt x="2238974" y="6519065"/>
                </a:cubicBezTo>
                <a:close/>
                <a:moveTo>
                  <a:pt x="5671795" y="6495298"/>
                </a:moveTo>
                <a:cubicBezTo>
                  <a:pt x="5680030" y="6495298"/>
                  <a:pt x="5688325" y="6498416"/>
                  <a:pt x="5694516" y="6504650"/>
                </a:cubicBezTo>
                <a:cubicBezTo>
                  <a:pt x="5706899" y="6516621"/>
                  <a:pt x="5706899" y="6536572"/>
                  <a:pt x="5694516" y="6550040"/>
                </a:cubicBezTo>
                <a:cubicBezTo>
                  <a:pt x="5688325" y="6556025"/>
                  <a:pt x="5680030" y="6559018"/>
                  <a:pt x="5671795" y="6559018"/>
                </a:cubicBezTo>
                <a:lnTo>
                  <a:pt x="5658301" y="6553596"/>
                </a:lnTo>
                <a:lnTo>
                  <a:pt x="5606950" y="6605091"/>
                </a:lnTo>
                <a:lnTo>
                  <a:pt x="5606950" y="6858000"/>
                </a:lnTo>
                <a:lnTo>
                  <a:pt x="5585573" y="6858000"/>
                </a:lnTo>
                <a:lnTo>
                  <a:pt x="5585573" y="6596617"/>
                </a:lnTo>
                <a:lnTo>
                  <a:pt x="5644359" y="6537299"/>
                </a:lnTo>
                <a:lnTo>
                  <a:pt x="5640160" y="6526784"/>
                </a:lnTo>
                <a:cubicBezTo>
                  <a:pt x="5640160" y="6518616"/>
                  <a:pt x="5643255" y="6510636"/>
                  <a:pt x="5649447" y="6504650"/>
                </a:cubicBezTo>
                <a:cubicBezTo>
                  <a:pt x="5655390" y="6498416"/>
                  <a:pt x="5663562" y="6495298"/>
                  <a:pt x="5671795" y="6495298"/>
                </a:cubicBezTo>
                <a:close/>
                <a:moveTo>
                  <a:pt x="4448428" y="6481193"/>
                </a:moveTo>
                <a:cubicBezTo>
                  <a:pt x="4466215" y="6481193"/>
                  <a:pt x="4480542" y="6495411"/>
                  <a:pt x="4480542" y="6512570"/>
                </a:cubicBezTo>
                <a:cubicBezTo>
                  <a:pt x="4480542" y="6529729"/>
                  <a:pt x="4466215" y="6544437"/>
                  <a:pt x="4448428" y="6544437"/>
                </a:cubicBezTo>
                <a:cubicBezTo>
                  <a:pt x="4439781" y="6544437"/>
                  <a:pt x="4432000" y="6540760"/>
                  <a:pt x="4426380" y="6534939"/>
                </a:cubicBezTo>
                <a:lnTo>
                  <a:pt x="4421289" y="6522396"/>
                </a:lnTo>
                <a:lnTo>
                  <a:pt x="4211602" y="6522396"/>
                </a:lnTo>
                <a:lnTo>
                  <a:pt x="3875946" y="6858000"/>
                </a:lnTo>
                <a:lnTo>
                  <a:pt x="3845122" y="6858000"/>
                </a:lnTo>
                <a:lnTo>
                  <a:pt x="4202632" y="6500972"/>
                </a:lnTo>
                <a:lnTo>
                  <a:pt x="4422060" y="6500972"/>
                </a:lnTo>
                <a:lnTo>
                  <a:pt x="4426380" y="6490447"/>
                </a:lnTo>
                <a:cubicBezTo>
                  <a:pt x="4432000" y="6484748"/>
                  <a:pt x="4439781" y="6481193"/>
                  <a:pt x="4448428" y="6481193"/>
                </a:cubicBezTo>
                <a:close/>
                <a:moveTo>
                  <a:pt x="5257702" y="6478994"/>
                </a:moveTo>
                <a:cubicBezTo>
                  <a:pt x="5266348" y="6478994"/>
                  <a:pt x="5274253" y="6482452"/>
                  <a:pt x="5279997" y="6488134"/>
                </a:cubicBezTo>
                <a:lnTo>
                  <a:pt x="5289027" y="6509904"/>
                </a:lnTo>
                <a:lnTo>
                  <a:pt x="5458547" y="6679668"/>
                </a:lnTo>
                <a:lnTo>
                  <a:pt x="5458547" y="6858000"/>
                </a:lnTo>
                <a:lnTo>
                  <a:pt x="5437150" y="6858000"/>
                </a:lnTo>
                <a:lnTo>
                  <a:pt x="5437150" y="6688637"/>
                </a:lnTo>
                <a:lnTo>
                  <a:pt x="5280484" y="6531746"/>
                </a:lnTo>
                <a:lnTo>
                  <a:pt x="5279997" y="6532910"/>
                </a:lnTo>
                <a:cubicBezTo>
                  <a:pt x="5274253" y="6538654"/>
                  <a:pt x="5266348" y="6542236"/>
                  <a:pt x="5257702" y="6542236"/>
                </a:cubicBezTo>
                <a:cubicBezTo>
                  <a:pt x="5239915" y="6542236"/>
                  <a:pt x="5226080" y="6527909"/>
                  <a:pt x="5226080" y="6510616"/>
                </a:cubicBezTo>
                <a:cubicBezTo>
                  <a:pt x="5226080" y="6492829"/>
                  <a:pt x="5239915" y="6478994"/>
                  <a:pt x="5257702" y="6478994"/>
                </a:cubicBezTo>
                <a:close/>
                <a:moveTo>
                  <a:pt x="10993882" y="6467470"/>
                </a:moveTo>
                <a:cubicBezTo>
                  <a:pt x="10956484" y="6467470"/>
                  <a:pt x="10926564" y="6497889"/>
                  <a:pt x="10926564" y="6534789"/>
                </a:cubicBezTo>
                <a:cubicBezTo>
                  <a:pt x="10926564" y="6572188"/>
                  <a:pt x="10956484" y="6602107"/>
                  <a:pt x="10993882" y="6602107"/>
                </a:cubicBezTo>
                <a:cubicBezTo>
                  <a:pt x="11030783" y="6602107"/>
                  <a:pt x="11061201" y="6572188"/>
                  <a:pt x="11061201" y="6534789"/>
                </a:cubicBezTo>
                <a:cubicBezTo>
                  <a:pt x="11061201" y="6497889"/>
                  <a:pt x="11030783" y="6467470"/>
                  <a:pt x="10993882" y="6467470"/>
                </a:cubicBezTo>
                <a:close/>
                <a:moveTo>
                  <a:pt x="10462271" y="6467470"/>
                </a:moveTo>
                <a:cubicBezTo>
                  <a:pt x="10424976" y="6467470"/>
                  <a:pt x="10395140" y="6497889"/>
                  <a:pt x="10395140" y="6534789"/>
                </a:cubicBezTo>
                <a:cubicBezTo>
                  <a:pt x="10395140" y="6572188"/>
                  <a:pt x="10424976" y="6602107"/>
                  <a:pt x="10462271" y="6602107"/>
                </a:cubicBezTo>
                <a:cubicBezTo>
                  <a:pt x="10499069" y="6602107"/>
                  <a:pt x="10529402" y="6572188"/>
                  <a:pt x="10529402" y="6534789"/>
                </a:cubicBezTo>
                <a:cubicBezTo>
                  <a:pt x="10529402" y="6497889"/>
                  <a:pt x="10499069" y="6467470"/>
                  <a:pt x="10462271" y="6467470"/>
                </a:cubicBezTo>
                <a:close/>
                <a:moveTo>
                  <a:pt x="7266214" y="6467470"/>
                </a:moveTo>
                <a:cubicBezTo>
                  <a:pt x="7228919" y="6467470"/>
                  <a:pt x="7199581" y="6497889"/>
                  <a:pt x="7199581" y="6534789"/>
                </a:cubicBezTo>
                <a:cubicBezTo>
                  <a:pt x="7199581" y="6572188"/>
                  <a:pt x="7228919" y="6602107"/>
                  <a:pt x="7266214" y="6602107"/>
                </a:cubicBezTo>
                <a:cubicBezTo>
                  <a:pt x="7304006" y="6602107"/>
                  <a:pt x="7333842" y="6572188"/>
                  <a:pt x="7333842" y="6534789"/>
                </a:cubicBezTo>
                <a:cubicBezTo>
                  <a:pt x="7333842" y="6497889"/>
                  <a:pt x="7304006" y="6467470"/>
                  <a:pt x="7266214" y="6467470"/>
                </a:cubicBezTo>
                <a:close/>
                <a:moveTo>
                  <a:pt x="7029103" y="6467470"/>
                </a:moveTo>
                <a:cubicBezTo>
                  <a:pt x="6991704" y="6467470"/>
                  <a:pt x="6961784" y="6497889"/>
                  <a:pt x="6961784" y="6534789"/>
                </a:cubicBezTo>
                <a:cubicBezTo>
                  <a:pt x="6961784" y="6572188"/>
                  <a:pt x="6991704" y="6602107"/>
                  <a:pt x="7029103" y="6602107"/>
                </a:cubicBezTo>
                <a:cubicBezTo>
                  <a:pt x="7066003" y="6602107"/>
                  <a:pt x="7096422" y="6572188"/>
                  <a:pt x="7096422" y="6534789"/>
                </a:cubicBezTo>
                <a:cubicBezTo>
                  <a:pt x="7096422" y="6497889"/>
                  <a:pt x="7066003" y="6467470"/>
                  <a:pt x="7029103" y="6467470"/>
                </a:cubicBezTo>
                <a:close/>
                <a:moveTo>
                  <a:pt x="10993882" y="6446028"/>
                </a:moveTo>
                <a:cubicBezTo>
                  <a:pt x="11042751" y="6446028"/>
                  <a:pt x="11082643" y="6485920"/>
                  <a:pt x="11082643" y="6534789"/>
                </a:cubicBezTo>
                <a:cubicBezTo>
                  <a:pt x="11082643" y="6583656"/>
                  <a:pt x="11042751" y="6623549"/>
                  <a:pt x="10993882" y="6623549"/>
                </a:cubicBezTo>
                <a:cubicBezTo>
                  <a:pt x="10944017" y="6623549"/>
                  <a:pt x="10905122" y="6583656"/>
                  <a:pt x="10905122" y="6534789"/>
                </a:cubicBezTo>
                <a:cubicBezTo>
                  <a:pt x="10905122" y="6485920"/>
                  <a:pt x="10944017" y="6446028"/>
                  <a:pt x="10993882" y="6446028"/>
                </a:cubicBezTo>
                <a:close/>
                <a:moveTo>
                  <a:pt x="10462271" y="6446028"/>
                </a:moveTo>
                <a:cubicBezTo>
                  <a:pt x="10511003" y="6446028"/>
                  <a:pt x="10550784" y="6485920"/>
                  <a:pt x="10550784" y="6534789"/>
                </a:cubicBezTo>
                <a:cubicBezTo>
                  <a:pt x="10550784" y="6583656"/>
                  <a:pt x="10511003" y="6623549"/>
                  <a:pt x="10462271" y="6623549"/>
                </a:cubicBezTo>
                <a:cubicBezTo>
                  <a:pt x="10413539" y="6623549"/>
                  <a:pt x="10373261" y="6583656"/>
                  <a:pt x="10373261" y="6534789"/>
                </a:cubicBezTo>
                <a:cubicBezTo>
                  <a:pt x="10373261" y="6485920"/>
                  <a:pt x="10413539" y="6446028"/>
                  <a:pt x="10462271" y="6446028"/>
                </a:cubicBezTo>
                <a:close/>
                <a:moveTo>
                  <a:pt x="7266214" y="6446028"/>
                </a:moveTo>
                <a:cubicBezTo>
                  <a:pt x="7315443" y="6446028"/>
                  <a:pt x="7355224" y="6485920"/>
                  <a:pt x="7355224" y="6534789"/>
                </a:cubicBezTo>
                <a:cubicBezTo>
                  <a:pt x="7355224" y="6583656"/>
                  <a:pt x="7315443" y="6623549"/>
                  <a:pt x="7266214" y="6623549"/>
                </a:cubicBezTo>
                <a:cubicBezTo>
                  <a:pt x="7217483" y="6623549"/>
                  <a:pt x="7177701" y="6583656"/>
                  <a:pt x="7177701" y="6534789"/>
                </a:cubicBezTo>
                <a:cubicBezTo>
                  <a:pt x="7177701" y="6485920"/>
                  <a:pt x="7217483" y="6446028"/>
                  <a:pt x="7266214" y="6446028"/>
                </a:cubicBezTo>
                <a:close/>
                <a:moveTo>
                  <a:pt x="7029103" y="6446028"/>
                </a:moveTo>
                <a:cubicBezTo>
                  <a:pt x="7077972" y="6446028"/>
                  <a:pt x="7117864" y="6485920"/>
                  <a:pt x="7117864" y="6534789"/>
                </a:cubicBezTo>
                <a:cubicBezTo>
                  <a:pt x="7117864" y="6583656"/>
                  <a:pt x="7077972" y="6623549"/>
                  <a:pt x="7029103" y="6623549"/>
                </a:cubicBezTo>
                <a:cubicBezTo>
                  <a:pt x="6980234" y="6623549"/>
                  <a:pt x="6940342" y="6583656"/>
                  <a:pt x="6940342" y="6534789"/>
                </a:cubicBezTo>
                <a:cubicBezTo>
                  <a:pt x="6940342" y="6485920"/>
                  <a:pt x="6980234" y="6446028"/>
                  <a:pt x="7029103" y="6446028"/>
                </a:cubicBezTo>
                <a:close/>
                <a:moveTo>
                  <a:pt x="5502148" y="6413061"/>
                </a:moveTo>
                <a:cubicBezTo>
                  <a:pt x="5519935" y="6413061"/>
                  <a:pt x="5533274" y="6427657"/>
                  <a:pt x="5533274" y="6445776"/>
                </a:cubicBezTo>
                <a:cubicBezTo>
                  <a:pt x="5533274" y="6454584"/>
                  <a:pt x="5529939" y="6462763"/>
                  <a:pt x="5524382" y="6468740"/>
                </a:cubicBezTo>
                <a:lnTo>
                  <a:pt x="5513491" y="6473516"/>
                </a:lnTo>
                <a:lnTo>
                  <a:pt x="5513491" y="6858000"/>
                </a:lnTo>
                <a:lnTo>
                  <a:pt x="5492058" y="6858000"/>
                </a:lnTo>
                <a:lnTo>
                  <a:pt x="5492058" y="6474162"/>
                </a:lnTo>
                <a:lnTo>
                  <a:pt x="5479421" y="6468740"/>
                </a:lnTo>
                <a:cubicBezTo>
                  <a:pt x="5473617" y="6462763"/>
                  <a:pt x="5470034" y="6454584"/>
                  <a:pt x="5470034" y="6445776"/>
                </a:cubicBezTo>
                <a:cubicBezTo>
                  <a:pt x="5470034" y="6427657"/>
                  <a:pt x="5484362" y="6413061"/>
                  <a:pt x="5502148" y="6413061"/>
                </a:cubicBezTo>
                <a:close/>
                <a:moveTo>
                  <a:pt x="1251449" y="6338337"/>
                </a:moveTo>
                <a:cubicBezTo>
                  <a:pt x="1271318" y="6338337"/>
                  <a:pt x="1287216" y="6354730"/>
                  <a:pt x="1287216" y="6374600"/>
                </a:cubicBezTo>
                <a:cubicBezTo>
                  <a:pt x="1287216" y="6394471"/>
                  <a:pt x="1271318" y="6410367"/>
                  <a:pt x="1251449" y="6410367"/>
                </a:cubicBezTo>
                <a:cubicBezTo>
                  <a:pt x="1241516" y="6410367"/>
                  <a:pt x="1232445" y="6406394"/>
                  <a:pt x="1225865" y="6399935"/>
                </a:cubicBezTo>
                <a:lnTo>
                  <a:pt x="1222612" y="6392218"/>
                </a:lnTo>
                <a:lnTo>
                  <a:pt x="894283" y="6392218"/>
                </a:lnTo>
                <a:lnTo>
                  <a:pt x="428453" y="6858000"/>
                </a:lnTo>
                <a:lnTo>
                  <a:pt x="383090" y="6858000"/>
                </a:lnTo>
                <a:lnTo>
                  <a:pt x="880831" y="6360314"/>
                </a:lnTo>
                <a:lnTo>
                  <a:pt x="1221148" y="6360314"/>
                </a:lnTo>
                <a:lnTo>
                  <a:pt x="1225865" y="6349018"/>
                </a:lnTo>
                <a:cubicBezTo>
                  <a:pt x="1232445" y="6342436"/>
                  <a:pt x="1241516" y="6338337"/>
                  <a:pt x="1251449" y="6338337"/>
                </a:cubicBezTo>
                <a:close/>
                <a:moveTo>
                  <a:pt x="9389259" y="6300440"/>
                </a:moveTo>
                <a:cubicBezTo>
                  <a:pt x="9352254" y="6300440"/>
                  <a:pt x="9321751" y="6330858"/>
                  <a:pt x="9321751" y="6367758"/>
                </a:cubicBezTo>
                <a:cubicBezTo>
                  <a:pt x="9321751" y="6405157"/>
                  <a:pt x="9352254" y="6435076"/>
                  <a:pt x="9389259" y="6435076"/>
                </a:cubicBezTo>
                <a:cubicBezTo>
                  <a:pt x="9426763" y="6435076"/>
                  <a:pt x="9457267" y="6405157"/>
                  <a:pt x="9457267" y="6367758"/>
                </a:cubicBezTo>
                <a:cubicBezTo>
                  <a:pt x="9457267" y="6330858"/>
                  <a:pt x="9426763" y="6300440"/>
                  <a:pt x="9389259" y="6300440"/>
                </a:cubicBezTo>
                <a:close/>
                <a:moveTo>
                  <a:pt x="9068884" y="6300440"/>
                </a:moveTo>
                <a:cubicBezTo>
                  <a:pt x="9032087" y="6300440"/>
                  <a:pt x="9001753" y="6330858"/>
                  <a:pt x="9001753" y="6367758"/>
                </a:cubicBezTo>
                <a:cubicBezTo>
                  <a:pt x="9001753" y="6405157"/>
                  <a:pt x="9032087" y="6435076"/>
                  <a:pt x="9068884" y="6435076"/>
                </a:cubicBezTo>
                <a:cubicBezTo>
                  <a:pt x="9106179" y="6435076"/>
                  <a:pt x="9136015" y="6405157"/>
                  <a:pt x="9136015" y="6367758"/>
                </a:cubicBezTo>
                <a:cubicBezTo>
                  <a:pt x="9136015" y="6330858"/>
                  <a:pt x="9106179" y="6300440"/>
                  <a:pt x="9068884" y="6300440"/>
                </a:cubicBezTo>
                <a:close/>
                <a:moveTo>
                  <a:pt x="8653009" y="6300440"/>
                </a:moveTo>
                <a:cubicBezTo>
                  <a:pt x="8615714" y="6300440"/>
                  <a:pt x="8585878" y="6330858"/>
                  <a:pt x="8585878" y="6367758"/>
                </a:cubicBezTo>
                <a:cubicBezTo>
                  <a:pt x="8585878" y="6405157"/>
                  <a:pt x="8615714" y="6435076"/>
                  <a:pt x="8653009" y="6435076"/>
                </a:cubicBezTo>
                <a:cubicBezTo>
                  <a:pt x="8689805" y="6435076"/>
                  <a:pt x="8720138" y="6405157"/>
                  <a:pt x="8720138" y="6367758"/>
                </a:cubicBezTo>
                <a:cubicBezTo>
                  <a:pt x="8720138" y="6330858"/>
                  <a:pt x="8689805" y="6300440"/>
                  <a:pt x="8653009" y="6300440"/>
                </a:cubicBezTo>
                <a:close/>
                <a:moveTo>
                  <a:pt x="9708187" y="6296044"/>
                </a:moveTo>
                <a:cubicBezTo>
                  <a:pt x="9670288" y="6296044"/>
                  <a:pt x="9640868" y="6326463"/>
                  <a:pt x="9640868" y="6363363"/>
                </a:cubicBezTo>
                <a:cubicBezTo>
                  <a:pt x="9640868" y="6400762"/>
                  <a:pt x="9670288" y="6430680"/>
                  <a:pt x="9708187" y="6430680"/>
                </a:cubicBezTo>
                <a:cubicBezTo>
                  <a:pt x="9745087" y="6430680"/>
                  <a:pt x="9775504" y="6400762"/>
                  <a:pt x="9775504" y="6363363"/>
                </a:cubicBezTo>
                <a:cubicBezTo>
                  <a:pt x="9775504" y="6326463"/>
                  <a:pt x="9745087" y="6296044"/>
                  <a:pt x="9708187" y="6296044"/>
                </a:cubicBezTo>
                <a:close/>
                <a:moveTo>
                  <a:pt x="9389259" y="6278998"/>
                </a:moveTo>
                <a:cubicBezTo>
                  <a:pt x="9438265" y="6278998"/>
                  <a:pt x="9478269" y="6318890"/>
                  <a:pt x="9478269" y="6367758"/>
                </a:cubicBezTo>
                <a:cubicBezTo>
                  <a:pt x="9478269" y="6416626"/>
                  <a:pt x="9438265" y="6456518"/>
                  <a:pt x="9389259" y="6456518"/>
                </a:cubicBezTo>
                <a:cubicBezTo>
                  <a:pt x="9340753" y="6456518"/>
                  <a:pt x="9300748" y="6416626"/>
                  <a:pt x="9300748" y="6367758"/>
                </a:cubicBezTo>
                <a:cubicBezTo>
                  <a:pt x="9300748" y="6318890"/>
                  <a:pt x="9340753" y="6278998"/>
                  <a:pt x="9389259" y="6278998"/>
                </a:cubicBezTo>
                <a:close/>
                <a:moveTo>
                  <a:pt x="9068884" y="6278998"/>
                </a:moveTo>
                <a:cubicBezTo>
                  <a:pt x="9117616" y="6278998"/>
                  <a:pt x="9157397" y="6318890"/>
                  <a:pt x="9157397" y="6367758"/>
                </a:cubicBezTo>
                <a:cubicBezTo>
                  <a:pt x="9157397" y="6416626"/>
                  <a:pt x="9117616" y="6456518"/>
                  <a:pt x="9068884" y="6456518"/>
                </a:cubicBezTo>
                <a:cubicBezTo>
                  <a:pt x="9020152" y="6456518"/>
                  <a:pt x="8979874" y="6416626"/>
                  <a:pt x="8979874" y="6367758"/>
                </a:cubicBezTo>
                <a:cubicBezTo>
                  <a:pt x="8979874" y="6318890"/>
                  <a:pt x="9020152" y="6278998"/>
                  <a:pt x="9068884" y="6278998"/>
                </a:cubicBezTo>
                <a:close/>
                <a:moveTo>
                  <a:pt x="8653009" y="6278998"/>
                </a:moveTo>
                <a:cubicBezTo>
                  <a:pt x="8701739" y="6278998"/>
                  <a:pt x="8742017" y="6318890"/>
                  <a:pt x="8742017" y="6367758"/>
                </a:cubicBezTo>
                <a:cubicBezTo>
                  <a:pt x="8742017" y="6416626"/>
                  <a:pt x="8701739" y="6456518"/>
                  <a:pt x="8653009" y="6456518"/>
                </a:cubicBezTo>
                <a:cubicBezTo>
                  <a:pt x="8604277" y="6456518"/>
                  <a:pt x="8564496" y="6416626"/>
                  <a:pt x="8564496" y="6367758"/>
                </a:cubicBezTo>
                <a:cubicBezTo>
                  <a:pt x="8564496" y="6318890"/>
                  <a:pt x="8604277" y="6278998"/>
                  <a:pt x="8653009" y="6278998"/>
                </a:cubicBezTo>
                <a:close/>
                <a:moveTo>
                  <a:pt x="5175287" y="6275478"/>
                </a:moveTo>
                <a:cubicBezTo>
                  <a:pt x="5183278" y="6275477"/>
                  <a:pt x="5191271" y="6278552"/>
                  <a:pt x="5197419" y="6284699"/>
                </a:cubicBezTo>
                <a:cubicBezTo>
                  <a:pt x="5210205" y="6297487"/>
                  <a:pt x="5210205" y="6317651"/>
                  <a:pt x="5197419" y="6329946"/>
                </a:cubicBezTo>
                <a:cubicBezTo>
                  <a:pt x="5191271" y="6336094"/>
                  <a:pt x="5183278" y="6339167"/>
                  <a:pt x="5175287" y="6339167"/>
                </a:cubicBezTo>
                <a:lnTo>
                  <a:pt x="5163749" y="6334359"/>
                </a:lnTo>
                <a:lnTo>
                  <a:pt x="5113245" y="6385032"/>
                </a:lnTo>
                <a:lnTo>
                  <a:pt x="5113245" y="6579977"/>
                </a:lnTo>
                <a:lnTo>
                  <a:pt x="5155484" y="6621858"/>
                </a:lnTo>
                <a:lnTo>
                  <a:pt x="5270774" y="6621858"/>
                </a:lnTo>
                <a:lnTo>
                  <a:pt x="5355253" y="6707115"/>
                </a:lnTo>
                <a:lnTo>
                  <a:pt x="5355253" y="6858000"/>
                </a:lnTo>
                <a:lnTo>
                  <a:pt x="5333884" y="6858000"/>
                </a:lnTo>
                <a:lnTo>
                  <a:pt x="5333884" y="6716090"/>
                </a:lnTo>
                <a:lnTo>
                  <a:pt x="5261829" y="6643297"/>
                </a:lnTo>
                <a:lnTo>
                  <a:pt x="5147035" y="6643297"/>
                </a:lnTo>
                <a:lnTo>
                  <a:pt x="5091876" y="6588952"/>
                </a:lnTo>
                <a:lnTo>
                  <a:pt x="5091876" y="6376057"/>
                </a:lnTo>
                <a:lnTo>
                  <a:pt x="5148668" y="6319443"/>
                </a:lnTo>
                <a:lnTo>
                  <a:pt x="5143566" y="6307507"/>
                </a:lnTo>
                <a:cubicBezTo>
                  <a:pt x="5143566" y="6299331"/>
                  <a:pt x="5146763" y="6291093"/>
                  <a:pt x="5153156" y="6284699"/>
                </a:cubicBezTo>
                <a:cubicBezTo>
                  <a:pt x="5159303" y="6278552"/>
                  <a:pt x="5167295" y="6275477"/>
                  <a:pt x="5175287" y="6275478"/>
                </a:cubicBezTo>
                <a:close/>
                <a:moveTo>
                  <a:pt x="9708187" y="6274602"/>
                </a:moveTo>
                <a:cubicBezTo>
                  <a:pt x="9757054" y="6274602"/>
                  <a:pt x="9796946" y="6313996"/>
                  <a:pt x="9796946" y="6363363"/>
                </a:cubicBezTo>
                <a:cubicBezTo>
                  <a:pt x="9796946" y="6412230"/>
                  <a:pt x="9757054" y="6452122"/>
                  <a:pt x="9708187" y="6452122"/>
                </a:cubicBezTo>
                <a:cubicBezTo>
                  <a:pt x="9658321" y="6452122"/>
                  <a:pt x="9619426" y="6412230"/>
                  <a:pt x="9619426" y="6363363"/>
                </a:cubicBezTo>
                <a:cubicBezTo>
                  <a:pt x="9619426" y="6313996"/>
                  <a:pt x="9658321" y="6274602"/>
                  <a:pt x="9708187" y="6274602"/>
                </a:cubicBezTo>
                <a:close/>
                <a:moveTo>
                  <a:pt x="6221238" y="6271104"/>
                </a:moveTo>
                <a:cubicBezTo>
                  <a:pt x="6229348" y="6271104"/>
                  <a:pt x="6237520" y="6274199"/>
                  <a:pt x="6243959" y="6280390"/>
                </a:cubicBezTo>
                <a:cubicBezTo>
                  <a:pt x="6250150" y="6286581"/>
                  <a:pt x="6253246" y="6294754"/>
                  <a:pt x="6253246" y="6302987"/>
                </a:cubicBezTo>
                <a:lnTo>
                  <a:pt x="6247840" y="6316358"/>
                </a:lnTo>
                <a:lnTo>
                  <a:pt x="6346447" y="6414735"/>
                </a:lnTo>
                <a:lnTo>
                  <a:pt x="6346447" y="6858000"/>
                </a:lnTo>
                <a:lnTo>
                  <a:pt x="6325548" y="6858000"/>
                </a:lnTo>
                <a:lnTo>
                  <a:pt x="6325548" y="6423709"/>
                </a:lnTo>
                <a:lnTo>
                  <a:pt x="6232476" y="6330462"/>
                </a:lnTo>
                <a:lnTo>
                  <a:pt x="6221238" y="6334870"/>
                </a:lnTo>
                <a:cubicBezTo>
                  <a:pt x="6213128" y="6334870"/>
                  <a:pt x="6205081" y="6331899"/>
                  <a:pt x="6198889" y="6325956"/>
                </a:cubicBezTo>
                <a:cubicBezTo>
                  <a:pt x="6186507" y="6313078"/>
                  <a:pt x="6186507" y="6292773"/>
                  <a:pt x="6198889" y="6280390"/>
                </a:cubicBezTo>
                <a:cubicBezTo>
                  <a:pt x="6205081" y="6274199"/>
                  <a:pt x="6213128" y="6271104"/>
                  <a:pt x="6221238" y="6271104"/>
                </a:cubicBezTo>
                <a:close/>
                <a:moveTo>
                  <a:pt x="6615681" y="6270206"/>
                </a:moveTo>
                <a:cubicBezTo>
                  <a:pt x="6633331" y="6270206"/>
                  <a:pt x="6647549" y="6284425"/>
                  <a:pt x="6647549" y="6301584"/>
                </a:cubicBezTo>
                <a:cubicBezTo>
                  <a:pt x="6647549" y="6310409"/>
                  <a:pt x="6643995" y="6318376"/>
                  <a:pt x="6638235" y="6324137"/>
                </a:cubicBezTo>
                <a:lnTo>
                  <a:pt x="6627706" y="6328485"/>
                </a:lnTo>
                <a:lnTo>
                  <a:pt x="6627706" y="6858000"/>
                </a:lnTo>
                <a:lnTo>
                  <a:pt x="6606281" y="6858000"/>
                </a:lnTo>
                <a:lnTo>
                  <a:pt x="6606281" y="6329493"/>
                </a:lnTo>
                <a:lnTo>
                  <a:pt x="6593558" y="6324137"/>
                </a:lnTo>
                <a:cubicBezTo>
                  <a:pt x="6587858" y="6318376"/>
                  <a:pt x="6584303" y="6310409"/>
                  <a:pt x="6584303" y="6301584"/>
                </a:cubicBezTo>
                <a:cubicBezTo>
                  <a:pt x="6584303" y="6284425"/>
                  <a:pt x="6598521" y="6270206"/>
                  <a:pt x="6615681" y="6270206"/>
                </a:cubicBezTo>
                <a:close/>
                <a:moveTo>
                  <a:pt x="6937631" y="6263612"/>
                </a:moveTo>
                <a:lnTo>
                  <a:pt x="7674065" y="6263612"/>
                </a:lnTo>
                <a:lnTo>
                  <a:pt x="7842429" y="6432156"/>
                </a:lnTo>
                <a:lnTo>
                  <a:pt x="7854370" y="6427146"/>
                </a:lnTo>
                <a:cubicBezTo>
                  <a:pt x="7862361" y="6427146"/>
                  <a:pt x="7870353" y="6430242"/>
                  <a:pt x="7876501" y="6436433"/>
                </a:cubicBezTo>
                <a:cubicBezTo>
                  <a:pt x="7889288" y="6448815"/>
                  <a:pt x="7889288" y="6468625"/>
                  <a:pt x="7876501" y="6481503"/>
                </a:cubicBezTo>
                <a:cubicBezTo>
                  <a:pt x="7864206" y="6493885"/>
                  <a:pt x="7844533" y="6493885"/>
                  <a:pt x="7832238" y="6481503"/>
                </a:cubicBezTo>
                <a:cubicBezTo>
                  <a:pt x="7825845" y="6475064"/>
                  <a:pt x="7822647" y="6466891"/>
                  <a:pt x="7822647" y="6458781"/>
                </a:cubicBezTo>
                <a:lnTo>
                  <a:pt x="7827318" y="6447899"/>
                </a:lnTo>
                <a:lnTo>
                  <a:pt x="7665097" y="6285061"/>
                </a:lnTo>
                <a:lnTo>
                  <a:pt x="6946101" y="6285061"/>
                </a:lnTo>
                <a:lnTo>
                  <a:pt x="6750283" y="6481089"/>
                </a:lnTo>
                <a:lnTo>
                  <a:pt x="6750283" y="6814285"/>
                </a:lnTo>
                <a:lnTo>
                  <a:pt x="6794257" y="6858000"/>
                </a:lnTo>
                <a:lnTo>
                  <a:pt x="6764633" y="6858000"/>
                </a:lnTo>
                <a:lnTo>
                  <a:pt x="6729356" y="6822266"/>
                </a:lnTo>
                <a:lnTo>
                  <a:pt x="6729356" y="6472609"/>
                </a:lnTo>
                <a:close/>
                <a:moveTo>
                  <a:pt x="4030278" y="6252302"/>
                </a:moveTo>
                <a:cubicBezTo>
                  <a:pt x="4041014" y="6252302"/>
                  <a:pt x="4051751" y="6256373"/>
                  <a:pt x="4059895" y="6264518"/>
                </a:cubicBezTo>
                <a:cubicBezTo>
                  <a:pt x="4068040" y="6272662"/>
                  <a:pt x="4072111" y="6283399"/>
                  <a:pt x="4072111" y="6294135"/>
                </a:cubicBezTo>
                <a:lnTo>
                  <a:pt x="4063974" y="6313866"/>
                </a:lnTo>
                <a:lnTo>
                  <a:pt x="4142113" y="6391284"/>
                </a:lnTo>
                <a:lnTo>
                  <a:pt x="4142113" y="6493986"/>
                </a:lnTo>
                <a:lnTo>
                  <a:pt x="3989575" y="6646542"/>
                </a:lnTo>
                <a:lnTo>
                  <a:pt x="3755283" y="6646542"/>
                </a:lnTo>
                <a:lnTo>
                  <a:pt x="3755283" y="6518414"/>
                </a:lnTo>
                <a:lnTo>
                  <a:pt x="3698957" y="6462078"/>
                </a:lnTo>
                <a:lnTo>
                  <a:pt x="3517506" y="6462078"/>
                </a:lnTo>
                <a:lnTo>
                  <a:pt x="3429769" y="6549324"/>
                </a:lnTo>
                <a:lnTo>
                  <a:pt x="3429769" y="6719331"/>
                </a:lnTo>
                <a:lnTo>
                  <a:pt x="3302157" y="6846960"/>
                </a:lnTo>
                <a:lnTo>
                  <a:pt x="3098772" y="6846960"/>
                </a:lnTo>
                <a:lnTo>
                  <a:pt x="3087775" y="6858000"/>
                </a:lnTo>
                <a:lnTo>
                  <a:pt x="3058324" y="6858000"/>
                </a:lnTo>
                <a:lnTo>
                  <a:pt x="3089801" y="6826520"/>
                </a:lnTo>
                <a:lnTo>
                  <a:pt x="3293184" y="6826520"/>
                </a:lnTo>
                <a:lnTo>
                  <a:pt x="3408833" y="6710357"/>
                </a:lnTo>
                <a:lnTo>
                  <a:pt x="3408833" y="6541348"/>
                </a:lnTo>
                <a:lnTo>
                  <a:pt x="3508532" y="6440640"/>
                </a:lnTo>
                <a:lnTo>
                  <a:pt x="3706931" y="6440640"/>
                </a:lnTo>
                <a:lnTo>
                  <a:pt x="3775723" y="6509440"/>
                </a:lnTo>
                <a:lnTo>
                  <a:pt x="3775723" y="6625105"/>
                </a:lnTo>
                <a:lnTo>
                  <a:pt x="3980602" y="6625105"/>
                </a:lnTo>
                <a:lnTo>
                  <a:pt x="4121177" y="6485011"/>
                </a:lnTo>
                <a:lnTo>
                  <a:pt x="4121177" y="6400258"/>
                </a:lnTo>
                <a:lnTo>
                  <a:pt x="4048870" y="6328301"/>
                </a:lnTo>
                <a:lnTo>
                  <a:pt x="4030278" y="6335969"/>
                </a:lnTo>
                <a:cubicBezTo>
                  <a:pt x="4019542" y="6335969"/>
                  <a:pt x="4008806" y="6331898"/>
                  <a:pt x="4000661" y="6323753"/>
                </a:cubicBezTo>
                <a:cubicBezTo>
                  <a:pt x="3984372" y="6307463"/>
                  <a:pt x="3984372" y="6280808"/>
                  <a:pt x="4000661" y="6264518"/>
                </a:cubicBezTo>
                <a:cubicBezTo>
                  <a:pt x="4008806" y="6256373"/>
                  <a:pt x="4019542" y="6252302"/>
                  <a:pt x="4030278" y="6252302"/>
                </a:cubicBezTo>
                <a:close/>
                <a:moveTo>
                  <a:pt x="2319069" y="6241635"/>
                </a:moveTo>
                <a:cubicBezTo>
                  <a:pt x="2336993" y="6241635"/>
                  <a:pt x="2350936" y="6255964"/>
                  <a:pt x="2350936" y="6272762"/>
                </a:cubicBezTo>
                <a:cubicBezTo>
                  <a:pt x="2350936" y="6290549"/>
                  <a:pt x="2336993" y="6304877"/>
                  <a:pt x="2319069" y="6304877"/>
                </a:cubicBezTo>
                <a:cubicBezTo>
                  <a:pt x="2310106" y="6304877"/>
                  <a:pt x="2302262" y="6301295"/>
                  <a:pt x="2296662" y="6295489"/>
                </a:cubicBezTo>
                <a:lnTo>
                  <a:pt x="2291673" y="6282839"/>
                </a:lnTo>
                <a:lnTo>
                  <a:pt x="2257354" y="6282839"/>
                </a:lnTo>
                <a:lnTo>
                  <a:pt x="1710484" y="6830391"/>
                </a:lnTo>
                <a:lnTo>
                  <a:pt x="1052436" y="6830391"/>
                </a:lnTo>
                <a:lnTo>
                  <a:pt x="1024796" y="6858000"/>
                </a:lnTo>
                <a:lnTo>
                  <a:pt x="993928" y="6858000"/>
                </a:lnTo>
                <a:lnTo>
                  <a:pt x="1043463" y="6808469"/>
                </a:lnTo>
                <a:lnTo>
                  <a:pt x="1701510" y="6808469"/>
                </a:lnTo>
                <a:lnTo>
                  <a:pt x="2249377" y="6261415"/>
                </a:lnTo>
                <a:lnTo>
                  <a:pt x="2292351" y="6261415"/>
                </a:lnTo>
                <a:lnTo>
                  <a:pt x="2296662" y="6250899"/>
                </a:lnTo>
                <a:cubicBezTo>
                  <a:pt x="2302262" y="6245218"/>
                  <a:pt x="2310106" y="6241635"/>
                  <a:pt x="2319069" y="6241635"/>
                </a:cubicBezTo>
                <a:close/>
                <a:moveTo>
                  <a:pt x="11312311" y="6238902"/>
                </a:moveTo>
                <a:cubicBezTo>
                  <a:pt x="11275514" y="6238902"/>
                  <a:pt x="11244685" y="6268822"/>
                  <a:pt x="11244685" y="6306221"/>
                </a:cubicBezTo>
                <a:cubicBezTo>
                  <a:pt x="11244685" y="6343121"/>
                  <a:pt x="11275514" y="6373538"/>
                  <a:pt x="11312311" y="6373538"/>
                </a:cubicBezTo>
                <a:cubicBezTo>
                  <a:pt x="11349606" y="6373538"/>
                  <a:pt x="11379939" y="6343121"/>
                  <a:pt x="11379939" y="6306221"/>
                </a:cubicBezTo>
                <a:cubicBezTo>
                  <a:pt x="11379939" y="6268822"/>
                  <a:pt x="11349606" y="6238902"/>
                  <a:pt x="11312311" y="6238902"/>
                </a:cubicBezTo>
                <a:close/>
                <a:moveTo>
                  <a:pt x="3691218" y="6237239"/>
                </a:moveTo>
                <a:cubicBezTo>
                  <a:pt x="3709003" y="6237239"/>
                  <a:pt x="3722342" y="6251182"/>
                  <a:pt x="3722342" y="6269107"/>
                </a:cubicBezTo>
                <a:cubicBezTo>
                  <a:pt x="3722342" y="6287033"/>
                  <a:pt x="3709003" y="6300478"/>
                  <a:pt x="3691218" y="6300478"/>
                </a:cubicBezTo>
                <a:cubicBezTo>
                  <a:pt x="3682324" y="6300478"/>
                  <a:pt x="3674296" y="6297117"/>
                  <a:pt x="3668490" y="6291514"/>
                </a:cubicBezTo>
                <a:lnTo>
                  <a:pt x="3663726" y="6280145"/>
                </a:lnTo>
                <a:lnTo>
                  <a:pt x="3557671" y="6280145"/>
                </a:lnTo>
                <a:lnTo>
                  <a:pt x="2979160" y="6858000"/>
                </a:lnTo>
                <a:lnTo>
                  <a:pt x="2949240" y="6858000"/>
                </a:lnTo>
                <a:lnTo>
                  <a:pt x="3548694" y="6259217"/>
                </a:lnTo>
                <a:lnTo>
                  <a:pt x="3663200" y="6259217"/>
                </a:lnTo>
                <a:lnTo>
                  <a:pt x="3668490" y="6246451"/>
                </a:lnTo>
                <a:cubicBezTo>
                  <a:pt x="3674296" y="6240725"/>
                  <a:pt x="3682324" y="6237239"/>
                  <a:pt x="3691218" y="6237239"/>
                </a:cubicBezTo>
                <a:close/>
                <a:moveTo>
                  <a:pt x="11312311" y="6217460"/>
                </a:moveTo>
                <a:cubicBezTo>
                  <a:pt x="11361540" y="6217460"/>
                  <a:pt x="11401321" y="6257352"/>
                  <a:pt x="11401321" y="6306221"/>
                </a:cubicBezTo>
                <a:cubicBezTo>
                  <a:pt x="11401321" y="6355088"/>
                  <a:pt x="11361540" y="6394980"/>
                  <a:pt x="11312311" y="6394980"/>
                </a:cubicBezTo>
                <a:cubicBezTo>
                  <a:pt x="11263581" y="6394980"/>
                  <a:pt x="11223799" y="6355088"/>
                  <a:pt x="11223799" y="6306221"/>
                </a:cubicBezTo>
                <a:cubicBezTo>
                  <a:pt x="11223799" y="6257352"/>
                  <a:pt x="11263581" y="6217460"/>
                  <a:pt x="11312311" y="6217460"/>
                </a:cubicBezTo>
                <a:close/>
                <a:moveTo>
                  <a:pt x="4965396" y="6216924"/>
                </a:moveTo>
                <a:cubicBezTo>
                  <a:pt x="4928496" y="6216924"/>
                  <a:pt x="4898077" y="6247343"/>
                  <a:pt x="4898077" y="6284243"/>
                </a:cubicBezTo>
                <a:cubicBezTo>
                  <a:pt x="4898077" y="6321144"/>
                  <a:pt x="4928496" y="6351561"/>
                  <a:pt x="4965396" y="6351561"/>
                </a:cubicBezTo>
                <a:cubicBezTo>
                  <a:pt x="5002795" y="6351561"/>
                  <a:pt x="5032714" y="6321144"/>
                  <a:pt x="5032714" y="6284243"/>
                </a:cubicBezTo>
                <a:cubicBezTo>
                  <a:pt x="5032714" y="6247343"/>
                  <a:pt x="5002795" y="6216924"/>
                  <a:pt x="4965396" y="6216924"/>
                </a:cubicBezTo>
                <a:close/>
                <a:moveTo>
                  <a:pt x="4239882" y="6203678"/>
                </a:moveTo>
                <a:cubicBezTo>
                  <a:pt x="4202922" y="6203678"/>
                  <a:pt x="4172418" y="6234011"/>
                  <a:pt x="4172418" y="6270809"/>
                </a:cubicBezTo>
                <a:cubicBezTo>
                  <a:pt x="4172418" y="6307605"/>
                  <a:pt x="4202922" y="6338932"/>
                  <a:pt x="4239882" y="6338932"/>
                </a:cubicBezTo>
                <a:cubicBezTo>
                  <a:pt x="4277385" y="6338932"/>
                  <a:pt x="4307889" y="6307605"/>
                  <a:pt x="4307889" y="6270809"/>
                </a:cubicBezTo>
                <a:cubicBezTo>
                  <a:pt x="4307889" y="6234011"/>
                  <a:pt x="4277385" y="6203678"/>
                  <a:pt x="4239882" y="6203678"/>
                </a:cubicBezTo>
                <a:close/>
                <a:moveTo>
                  <a:pt x="4965396" y="6195482"/>
                </a:moveTo>
                <a:cubicBezTo>
                  <a:pt x="5014762" y="6195482"/>
                  <a:pt x="5054156" y="6235374"/>
                  <a:pt x="5054156" y="6284243"/>
                </a:cubicBezTo>
                <a:cubicBezTo>
                  <a:pt x="5054156" y="6333111"/>
                  <a:pt x="5014762" y="6373003"/>
                  <a:pt x="4965396" y="6373003"/>
                </a:cubicBezTo>
                <a:cubicBezTo>
                  <a:pt x="4916528" y="6373003"/>
                  <a:pt x="4876636" y="6333111"/>
                  <a:pt x="4876636" y="6284243"/>
                </a:cubicBezTo>
                <a:cubicBezTo>
                  <a:pt x="4876636" y="6235374"/>
                  <a:pt x="4916528" y="6195482"/>
                  <a:pt x="4965396" y="6195482"/>
                </a:cubicBezTo>
                <a:close/>
                <a:moveTo>
                  <a:pt x="4239882" y="6182296"/>
                </a:moveTo>
                <a:cubicBezTo>
                  <a:pt x="4288886" y="6182296"/>
                  <a:pt x="4328890" y="6222077"/>
                  <a:pt x="4328890" y="6270809"/>
                </a:cubicBezTo>
                <a:cubicBezTo>
                  <a:pt x="4328890" y="6320037"/>
                  <a:pt x="4288886" y="6359817"/>
                  <a:pt x="4239882" y="6359817"/>
                </a:cubicBezTo>
                <a:cubicBezTo>
                  <a:pt x="4191419" y="6359817"/>
                  <a:pt x="4151418" y="6320037"/>
                  <a:pt x="4151418" y="6270809"/>
                </a:cubicBezTo>
                <a:cubicBezTo>
                  <a:pt x="4151418" y="6222077"/>
                  <a:pt x="4191419" y="6182296"/>
                  <a:pt x="4239882" y="6182296"/>
                </a:cubicBezTo>
                <a:close/>
                <a:moveTo>
                  <a:pt x="10462271" y="6181641"/>
                </a:moveTo>
                <a:cubicBezTo>
                  <a:pt x="10424976" y="6181641"/>
                  <a:pt x="10395140" y="6211889"/>
                  <a:pt x="10395140" y="6248583"/>
                </a:cubicBezTo>
                <a:cubicBezTo>
                  <a:pt x="10395140" y="6285774"/>
                  <a:pt x="10424976" y="6315527"/>
                  <a:pt x="10462271" y="6315527"/>
                </a:cubicBezTo>
                <a:cubicBezTo>
                  <a:pt x="10499069" y="6315527"/>
                  <a:pt x="10529402" y="6285774"/>
                  <a:pt x="10529402" y="6248583"/>
                </a:cubicBezTo>
                <a:cubicBezTo>
                  <a:pt x="10529402" y="6211889"/>
                  <a:pt x="10499069" y="6181641"/>
                  <a:pt x="10462271" y="6181641"/>
                </a:cubicBezTo>
                <a:close/>
                <a:moveTo>
                  <a:pt x="5783756" y="6178375"/>
                </a:moveTo>
                <a:cubicBezTo>
                  <a:pt x="5802049" y="6178375"/>
                  <a:pt x="5820279" y="6185444"/>
                  <a:pt x="5834167" y="6199582"/>
                </a:cubicBezTo>
                <a:cubicBezTo>
                  <a:pt x="5848553" y="6213718"/>
                  <a:pt x="5855745" y="6232073"/>
                  <a:pt x="5855745" y="6250426"/>
                </a:cubicBezTo>
                <a:lnTo>
                  <a:pt x="5846832" y="6271430"/>
                </a:lnTo>
                <a:lnTo>
                  <a:pt x="5948651" y="6373734"/>
                </a:lnTo>
                <a:lnTo>
                  <a:pt x="5948651" y="6581005"/>
                </a:lnTo>
                <a:lnTo>
                  <a:pt x="5792413" y="6737455"/>
                </a:lnTo>
                <a:lnTo>
                  <a:pt x="5792413" y="6858000"/>
                </a:lnTo>
                <a:lnTo>
                  <a:pt x="5728726" y="6858000"/>
                </a:lnTo>
                <a:lnTo>
                  <a:pt x="5728726" y="6711545"/>
                </a:lnTo>
                <a:lnTo>
                  <a:pt x="5885459" y="6555096"/>
                </a:lnTo>
                <a:lnTo>
                  <a:pt x="5885459" y="6400140"/>
                </a:lnTo>
                <a:lnTo>
                  <a:pt x="5803673" y="6318242"/>
                </a:lnTo>
                <a:lnTo>
                  <a:pt x="5783756" y="6322104"/>
                </a:lnTo>
                <a:cubicBezTo>
                  <a:pt x="5765464" y="6322104"/>
                  <a:pt x="5747111" y="6315160"/>
                  <a:pt x="5732973" y="6301272"/>
                </a:cubicBezTo>
                <a:cubicBezTo>
                  <a:pt x="5705195" y="6272996"/>
                  <a:pt x="5705195" y="6227856"/>
                  <a:pt x="5732973" y="6199582"/>
                </a:cubicBezTo>
                <a:cubicBezTo>
                  <a:pt x="5747111" y="6185444"/>
                  <a:pt x="5765464" y="6178375"/>
                  <a:pt x="5783756" y="6178375"/>
                </a:cubicBezTo>
                <a:close/>
                <a:moveTo>
                  <a:pt x="10462271" y="6160318"/>
                </a:moveTo>
                <a:cubicBezTo>
                  <a:pt x="10511003" y="6160318"/>
                  <a:pt x="10550784" y="6199989"/>
                  <a:pt x="10550784" y="6248583"/>
                </a:cubicBezTo>
                <a:cubicBezTo>
                  <a:pt x="10550784" y="6297179"/>
                  <a:pt x="10511003" y="6337841"/>
                  <a:pt x="10462271" y="6337841"/>
                </a:cubicBezTo>
                <a:cubicBezTo>
                  <a:pt x="10413539" y="6337841"/>
                  <a:pt x="10373261" y="6297179"/>
                  <a:pt x="10373261" y="6248583"/>
                </a:cubicBezTo>
                <a:cubicBezTo>
                  <a:pt x="10373261" y="6199989"/>
                  <a:pt x="10413539" y="6160318"/>
                  <a:pt x="10462271" y="6160318"/>
                </a:cubicBezTo>
                <a:close/>
                <a:moveTo>
                  <a:pt x="10993882" y="6140439"/>
                </a:moveTo>
                <a:cubicBezTo>
                  <a:pt x="10956484" y="6140439"/>
                  <a:pt x="10926564" y="6170773"/>
                  <a:pt x="10926564" y="6207570"/>
                </a:cubicBezTo>
                <a:cubicBezTo>
                  <a:pt x="10926564" y="6244865"/>
                  <a:pt x="10956484" y="6274700"/>
                  <a:pt x="10993882" y="6274700"/>
                </a:cubicBezTo>
                <a:cubicBezTo>
                  <a:pt x="11030783" y="6274700"/>
                  <a:pt x="11061201" y="6244865"/>
                  <a:pt x="11061201" y="6207570"/>
                </a:cubicBezTo>
                <a:cubicBezTo>
                  <a:pt x="11061201" y="6170773"/>
                  <a:pt x="11030783" y="6140439"/>
                  <a:pt x="10993882" y="6140439"/>
                </a:cubicBezTo>
                <a:close/>
                <a:moveTo>
                  <a:pt x="10993882" y="6118560"/>
                </a:moveTo>
                <a:cubicBezTo>
                  <a:pt x="11042751" y="6118560"/>
                  <a:pt x="11082643" y="6158341"/>
                  <a:pt x="11082643" y="6207570"/>
                </a:cubicBezTo>
                <a:cubicBezTo>
                  <a:pt x="11082643" y="6256301"/>
                  <a:pt x="11042751" y="6296083"/>
                  <a:pt x="10993882" y="6296083"/>
                </a:cubicBezTo>
                <a:cubicBezTo>
                  <a:pt x="10944017" y="6296083"/>
                  <a:pt x="10905122" y="6256301"/>
                  <a:pt x="10905122" y="6207570"/>
                </a:cubicBezTo>
                <a:cubicBezTo>
                  <a:pt x="10905122" y="6158341"/>
                  <a:pt x="10944017" y="6118560"/>
                  <a:pt x="10993882" y="6118560"/>
                </a:cubicBezTo>
                <a:close/>
                <a:moveTo>
                  <a:pt x="10017978" y="6072407"/>
                </a:moveTo>
                <a:cubicBezTo>
                  <a:pt x="10035091" y="6072407"/>
                  <a:pt x="10049685" y="6086625"/>
                  <a:pt x="10049685" y="6104275"/>
                </a:cubicBezTo>
                <a:cubicBezTo>
                  <a:pt x="10049685" y="6113099"/>
                  <a:pt x="10046036" y="6120944"/>
                  <a:pt x="10040249" y="6126582"/>
                </a:cubicBezTo>
                <a:lnTo>
                  <a:pt x="10027713" y="6131687"/>
                </a:lnTo>
                <a:lnTo>
                  <a:pt x="10027713" y="6858000"/>
                </a:lnTo>
                <a:lnTo>
                  <a:pt x="10005782" y="6858000"/>
                </a:lnTo>
                <a:lnTo>
                  <a:pt x="10005782" y="6131050"/>
                </a:lnTo>
                <a:lnTo>
                  <a:pt x="9993946" y="6126582"/>
                </a:lnTo>
                <a:cubicBezTo>
                  <a:pt x="9987905" y="6120944"/>
                  <a:pt x="9984256" y="6113099"/>
                  <a:pt x="9984256" y="6104275"/>
                </a:cubicBezTo>
                <a:cubicBezTo>
                  <a:pt x="9984256" y="6086625"/>
                  <a:pt x="9998852" y="6072407"/>
                  <a:pt x="10017978" y="6072407"/>
                </a:cubicBezTo>
                <a:close/>
                <a:moveTo>
                  <a:pt x="3939922" y="6024056"/>
                </a:moveTo>
                <a:cubicBezTo>
                  <a:pt x="3953245" y="6024056"/>
                  <a:pt x="3964099" y="6034633"/>
                  <a:pt x="3964099" y="6047728"/>
                </a:cubicBezTo>
                <a:cubicBezTo>
                  <a:pt x="3964099" y="6061830"/>
                  <a:pt x="3953245" y="6071903"/>
                  <a:pt x="3939922" y="6071903"/>
                </a:cubicBezTo>
                <a:cubicBezTo>
                  <a:pt x="3933508" y="6071903"/>
                  <a:pt x="3927589" y="6069385"/>
                  <a:pt x="3923272" y="6065104"/>
                </a:cubicBezTo>
                <a:lnTo>
                  <a:pt x="3920270" y="6057685"/>
                </a:lnTo>
                <a:lnTo>
                  <a:pt x="3434194" y="6057685"/>
                </a:lnTo>
                <a:lnTo>
                  <a:pt x="2707448" y="6784608"/>
                </a:lnTo>
                <a:lnTo>
                  <a:pt x="2707448" y="6858000"/>
                </a:lnTo>
                <a:lnTo>
                  <a:pt x="2686514" y="6858000"/>
                </a:lnTo>
                <a:lnTo>
                  <a:pt x="2686514" y="6775633"/>
                </a:lnTo>
                <a:lnTo>
                  <a:pt x="3425223" y="6037243"/>
                </a:lnTo>
                <a:lnTo>
                  <a:pt x="3920644" y="6037243"/>
                </a:lnTo>
                <a:lnTo>
                  <a:pt x="3923272" y="6030982"/>
                </a:lnTo>
                <a:cubicBezTo>
                  <a:pt x="3927589" y="6026700"/>
                  <a:pt x="3933508" y="6024056"/>
                  <a:pt x="3939922" y="6024056"/>
                </a:cubicBezTo>
                <a:close/>
                <a:moveTo>
                  <a:pt x="5213744" y="5977366"/>
                </a:moveTo>
                <a:cubicBezTo>
                  <a:pt x="5175847" y="5977366"/>
                  <a:pt x="5146425" y="6007287"/>
                  <a:pt x="5146425" y="6044685"/>
                </a:cubicBezTo>
                <a:cubicBezTo>
                  <a:pt x="5146425" y="6081586"/>
                  <a:pt x="5175847" y="6112004"/>
                  <a:pt x="5213744" y="6112004"/>
                </a:cubicBezTo>
                <a:cubicBezTo>
                  <a:pt x="5251143" y="6112004"/>
                  <a:pt x="5281063" y="6081586"/>
                  <a:pt x="5281063" y="6044685"/>
                </a:cubicBezTo>
                <a:cubicBezTo>
                  <a:pt x="5281063" y="6007287"/>
                  <a:pt x="5251143" y="5977366"/>
                  <a:pt x="5213744" y="5977366"/>
                </a:cubicBezTo>
                <a:close/>
                <a:moveTo>
                  <a:pt x="4965396" y="5977366"/>
                </a:moveTo>
                <a:cubicBezTo>
                  <a:pt x="4928496" y="5977366"/>
                  <a:pt x="4898077" y="6007287"/>
                  <a:pt x="4898077" y="6044685"/>
                </a:cubicBezTo>
                <a:cubicBezTo>
                  <a:pt x="4898077" y="6081586"/>
                  <a:pt x="4928496" y="6112004"/>
                  <a:pt x="4965396" y="6112004"/>
                </a:cubicBezTo>
                <a:cubicBezTo>
                  <a:pt x="5002795" y="6112004"/>
                  <a:pt x="5032714" y="6081586"/>
                  <a:pt x="5032714" y="6044685"/>
                </a:cubicBezTo>
                <a:cubicBezTo>
                  <a:pt x="5032714" y="6007287"/>
                  <a:pt x="5002795" y="5977366"/>
                  <a:pt x="4965396" y="5977366"/>
                </a:cubicBezTo>
                <a:close/>
                <a:moveTo>
                  <a:pt x="4503369" y="5977366"/>
                </a:moveTo>
                <a:cubicBezTo>
                  <a:pt x="4466675" y="5977366"/>
                  <a:pt x="4437418" y="6007287"/>
                  <a:pt x="4437418" y="6044685"/>
                </a:cubicBezTo>
                <a:cubicBezTo>
                  <a:pt x="4437418" y="6081586"/>
                  <a:pt x="4466675" y="6112004"/>
                  <a:pt x="4503369" y="6112004"/>
                </a:cubicBezTo>
                <a:cubicBezTo>
                  <a:pt x="4541056" y="6112004"/>
                  <a:pt x="4571304" y="6081586"/>
                  <a:pt x="4571304" y="6044685"/>
                </a:cubicBezTo>
                <a:cubicBezTo>
                  <a:pt x="4571304" y="6007287"/>
                  <a:pt x="4541056" y="5977366"/>
                  <a:pt x="4503369" y="5977366"/>
                </a:cubicBezTo>
                <a:close/>
                <a:moveTo>
                  <a:pt x="5213744" y="5955925"/>
                </a:moveTo>
                <a:cubicBezTo>
                  <a:pt x="5262613" y="5955925"/>
                  <a:pt x="5302505" y="5995817"/>
                  <a:pt x="5302505" y="6044685"/>
                </a:cubicBezTo>
                <a:cubicBezTo>
                  <a:pt x="5302505" y="6093554"/>
                  <a:pt x="5262613" y="6133446"/>
                  <a:pt x="5213744" y="6133446"/>
                </a:cubicBezTo>
                <a:cubicBezTo>
                  <a:pt x="5164875" y="6133446"/>
                  <a:pt x="5124983" y="6093554"/>
                  <a:pt x="5124983" y="6044685"/>
                </a:cubicBezTo>
                <a:cubicBezTo>
                  <a:pt x="5124983" y="5995817"/>
                  <a:pt x="5164875" y="5955925"/>
                  <a:pt x="5213744" y="5955925"/>
                </a:cubicBezTo>
                <a:close/>
                <a:moveTo>
                  <a:pt x="4965396" y="5955925"/>
                </a:moveTo>
                <a:cubicBezTo>
                  <a:pt x="5014762" y="5955925"/>
                  <a:pt x="5054156" y="5995817"/>
                  <a:pt x="5054156" y="6044685"/>
                </a:cubicBezTo>
                <a:cubicBezTo>
                  <a:pt x="5054156" y="6093554"/>
                  <a:pt x="5014762" y="6133446"/>
                  <a:pt x="4965396" y="6133446"/>
                </a:cubicBezTo>
                <a:cubicBezTo>
                  <a:pt x="4916528" y="6133446"/>
                  <a:pt x="4876636" y="6093554"/>
                  <a:pt x="4876636" y="6044685"/>
                </a:cubicBezTo>
                <a:cubicBezTo>
                  <a:pt x="4876636" y="5995817"/>
                  <a:pt x="4916528" y="5955925"/>
                  <a:pt x="4965396" y="5955925"/>
                </a:cubicBezTo>
                <a:close/>
                <a:moveTo>
                  <a:pt x="4503369" y="5955925"/>
                </a:moveTo>
                <a:cubicBezTo>
                  <a:pt x="4552957" y="5955925"/>
                  <a:pt x="4592627" y="5995817"/>
                  <a:pt x="4592627" y="6044685"/>
                </a:cubicBezTo>
                <a:cubicBezTo>
                  <a:pt x="4592627" y="6093554"/>
                  <a:pt x="4552957" y="6133446"/>
                  <a:pt x="4503369" y="6133446"/>
                </a:cubicBezTo>
                <a:cubicBezTo>
                  <a:pt x="4454774" y="6133446"/>
                  <a:pt x="4415103" y="6093554"/>
                  <a:pt x="4415103" y="6044685"/>
                </a:cubicBezTo>
                <a:cubicBezTo>
                  <a:pt x="4415103" y="5995817"/>
                  <a:pt x="4454774" y="5955925"/>
                  <a:pt x="4503369" y="5955925"/>
                </a:cubicBezTo>
                <a:close/>
                <a:moveTo>
                  <a:pt x="9708187" y="5926699"/>
                </a:moveTo>
                <a:cubicBezTo>
                  <a:pt x="9670288" y="5926699"/>
                  <a:pt x="9640868" y="5957443"/>
                  <a:pt x="9640868" y="5993642"/>
                </a:cubicBezTo>
                <a:cubicBezTo>
                  <a:pt x="9640868" y="6031328"/>
                  <a:pt x="9670288" y="6061577"/>
                  <a:pt x="9708187" y="6061577"/>
                </a:cubicBezTo>
                <a:cubicBezTo>
                  <a:pt x="9745087" y="6061577"/>
                  <a:pt x="9775504" y="6031328"/>
                  <a:pt x="9775504" y="5993642"/>
                </a:cubicBezTo>
                <a:cubicBezTo>
                  <a:pt x="9775504" y="5957443"/>
                  <a:pt x="9745087" y="5926699"/>
                  <a:pt x="9708187" y="5926699"/>
                </a:cubicBezTo>
                <a:close/>
                <a:moveTo>
                  <a:pt x="9431268" y="5926699"/>
                </a:moveTo>
                <a:cubicBezTo>
                  <a:pt x="9393369" y="5926699"/>
                  <a:pt x="9362952" y="5957443"/>
                  <a:pt x="9362952" y="5993642"/>
                </a:cubicBezTo>
                <a:cubicBezTo>
                  <a:pt x="9362952" y="6031328"/>
                  <a:pt x="9393369" y="6061577"/>
                  <a:pt x="9431268" y="6061577"/>
                </a:cubicBezTo>
                <a:cubicBezTo>
                  <a:pt x="9468168" y="6061577"/>
                  <a:pt x="9498585" y="6031328"/>
                  <a:pt x="9498585" y="5993642"/>
                </a:cubicBezTo>
                <a:cubicBezTo>
                  <a:pt x="9498585" y="5957443"/>
                  <a:pt x="9468168" y="5926699"/>
                  <a:pt x="9431268" y="5926699"/>
                </a:cubicBezTo>
                <a:close/>
                <a:moveTo>
                  <a:pt x="3193436" y="5907574"/>
                </a:moveTo>
                <a:lnTo>
                  <a:pt x="4127235" y="5907574"/>
                </a:lnTo>
                <a:lnTo>
                  <a:pt x="4192481" y="5972425"/>
                </a:lnTo>
                <a:lnTo>
                  <a:pt x="4203716" y="5967790"/>
                </a:lnTo>
                <a:cubicBezTo>
                  <a:pt x="4211826" y="5967790"/>
                  <a:pt x="4220000" y="5970864"/>
                  <a:pt x="4226437" y="5977011"/>
                </a:cubicBezTo>
                <a:cubicBezTo>
                  <a:pt x="4238787" y="5989306"/>
                  <a:pt x="4238787" y="6009471"/>
                  <a:pt x="4226437" y="6022258"/>
                </a:cubicBezTo>
                <a:cubicBezTo>
                  <a:pt x="4213560" y="6034553"/>
                  <a:pt x="4193749" y="6034553"/>
                  <a:pt x="4181367" y="6022258"/>
                </a:cubicBezTo>
                <a:cubicBezTo>
                  <a:pt x="4175177" y="6015864"/>
                  <a:pt x="4172082" y="6007626"/>
                  <a:pt x="4172082" y="5999449"/>
                </a:cubicBezTo>
                <a:lnTo>
                  <a:pt x="4177063" y="5987412"/>
                </a:lnTo>
                <a:lnTo>
                  <a:pt x="4118266" y="5928996"/>
                </a:lnTo>
                <a:lnTo>
                  <a:pt x="3202404" y="5928996"/>
                </a:lnTo>
                <a:lnTo>
                  <a:pt x="2629372" y="6501434"/>
                </a:lnTo>
                <a:lnTo>
                  <a:pt x="2629372" y="6858000"/>
                </a:lnTo>
                <a:lnTo>
                  <a:pt x="2607946" y="6858000"/>
                </a:lnTo>
                <a:lnTo>
                  <a:pt x="2607946" y="6492964"/>
                </a:lnTo>
                <a:close/>
                <a:moveTo>
                  <a:pt x="9708187" y="5905376"/>
                </a:moveTo>
                <a:cubicBezTo>
                  <a:pt x="9757054" y="5905376"/>
                  <a:pt x="9796946" y="5945047"/>
                  <a:pt x="9796946" y="5993642"/>
                </a:cubicBezTo>
                <a:cubicBezTo>
                  <a:pt x="9796946" y="6043230"/>
                  <a:pt x="9757054" y="6082900"/>
                  <a:pt x="9708187" y="6082900"/>
                </a:cubicBezTo>
                <a:cubicBezTo>
                  <a:pt x="9658321" y="6082900"/>
                  <a:pt x="9619426" y="6043230"/>
                  <a:pt x="9619426" y="5993642"/>
                </a:cubicBezTo>
                <a:cubicBezTo>
                  <a:pt x="9619426" y="5945047"/>
                  <a:pt x="9658321" y="5905376"/>
                  <a:pt x="9708187" y="5905376"/>
                </a:cubicBezTo>
                <a:close/>
                <a:moveTo>
                  <a:pt x="9431268" y="5905376"/>
                </a:moveTo>
                <a:cubicBezTo>
                  <a:pt x="9480135" y="5905376"/>
                  <a:pt x="9520027" y="5945047"/>
                  <a:pt x="9520027" y="5993642"/>
                </a:cubicBezTo>
                <a:cubicBezTo>
                  <a:pt x="9520027" y="6043230"/>
                  <a:pt x="9480135" y="6082900"/>
                  <a:pt x="9431268" y="6082900"/>
                </a:cubicBezTo>
                <a:cubicBezTo>
                  <a:pt x="9382399" y="6082900"/>
                  <a:pt x="9342507" y="6043230"/>
                  <a:pt x="9342507" y="5993642"/>
                </a:cubicBezTo>
                <a:cubicBezTo>
                  <a:pt x="9342507" y="5945047"/>
                  <a:pt x="9382399" y="5905376"/>
                  <a:pt x="9431268" y="5905376"/>
                </a:cubicBezTo>
                <a:close/>
                <a:moveTo>
                  <a:pt x="999577" y="5889991"/>
                </a:moveTo>
                <a:cubicBezTo>
                  <a:pt x="1039455" y="5889991"/>
                  <a:pt x="1071856" y="5922392"/>
                  <a:pt x="1071856" y="5962269"/>
                </a:cubicBezTo>
                <a:cubicBezTo>
                  <a:pt x="1071856" y="6002146"/>
                  <a:pt x="1039455" y="6034546"/>
                  <a:pt x="999577" y="6034546"/>
                </a:cubicBezTo>
                <a:cubicBezTo>
                  <a:pt x="979640" y="6034546"/>
                  <a:pt x="961572" y="6026446"/>
                  <a:pt x="948489" y="6013361"/>
                </a:cubicBezTo>
                <a:lnTo>
                  <a:pt x="936456" y="5995520"/>
                </a:lnTo>
                <a:lnTo>
                  <a:pt x="912012" y="5995520"/>
                </a:lnTo>
                <a:lnTo>
                  <a:pt x="121422" y="6785676"/>
                </a:lnTo>
                <a:lnTo>
                  <a:pt x="0" y="6785676"/>
                </a:lnTo>
                <a:lnTo>
                  <a:pt x="0" y="6722403"/>
                </a:lnTo>
                <a:lnTo>
                  <a:pt x="95002" y="6722403"/>
                </a:lnTo>
                <a:lnTo>
                  <a:pt x="885593" y="5931750"/>
                </a:lnTo>
                <a:lnTo>
                  <a:pt x="934611" y="5931750"/>
                </a:lnTo>
                <a:lnTo>
                  <a:pt x="948489" y="5911176"/>
                </a:lnTo>
                <a:cubicBezTo>
                  <a:pt x="961572" y="5898092"/>
                  <a:pt x="979640" y="5889991"/>
                  <a:pt x="999577" y="5889991"/>
                </a:cubicBezTo>
                <a:close/>
                <a:moveTo>
                  <a:pt x="1506166" y="5876209"/>
                </a:moveTo>
                <a:cubicBezTo>
                  <a:pt x="1469265" y="5876209"/>
                  <a:pt x="1438847" y="5906045"/>
                  <a:pt x="1438847" y="5943340"/>
                </a:cubicBezTo>
                <a:cubicBezTo>
                  <a:pt x="1438847" y="5980138"/>
                  <a:pt x="1469265" y="6010968"/>
                  <a:pt x="1506166" y="6010968"/>
                </a:cubicBezTo>
                <a:cubicBezTo>
                  <a:pt x="1543564" y="6010968"/>
                  <a:pt x="1573980" y="5980138"/>
                  <a:pt x="1573980" y="5943340"/>
                </a:cubicBezTo>
                <a:cubicBezTo>
                  <a:pt x="1573980" y="5906045"/>
                  <a:pt x="1543564" y="5876209"/>
                  <a:pt x="1506166" y="5876209"/>
                </a:cubicBezTo>
                <a:close/>
                <a:moveTo>
                  <a:pt x="1506166" y="5854827"/>
                </a:moveTo>
                <a:cubicBezTo>
                  <a:pt x="1555032" y="5854827"/>
                  <a:pt x="1594923" y="5894608"/>
                  <a:pt x="1594923" y="5943340"/>
                </a:cubicBezTo>
                <a:cubicBezTo>
                  <a:pt x="1594923" y="5992072"/>
                  <a:pt x="1555032" y="6032350"/>
                  <a:pt x="1506166" y="6032350"/>
                </a:cubicBezTo>
                <a:cubicBezTo>
                  <a:pt x="1457296" y="6032350"/>
                  <a:pt x="1417406" y="5992072"/>
                  <a:pt x="1417406" y="5943340"/>
                </a:cubicBezTo>
                <a:cubicBezTo>
                  <a:pt x="1417406" y="5894608"/>
                  <a:pt x="1457296" y="5854827"/>
                  <a:pt x="1506166" y="5854827"/>
                </a:cubicBezTo>
                <a:close/>
                <a:moveTo>
                  <a:pt x="6875259" y="5805940"/>
                </a:moveTo>
                <a:cubicBezTo>
                  <a:pt x="6837860" y="5805940"/>
                  <a:pt x="6807442" y="5835860"/>
                  <a:pt x="6807442" y="5873259"/>
                </a:cubicBezTo>
                <a:cubicBezTo>
                  <a:pt x="6807442" y="5910160"/>
                  <a:pt x="6837860" y="5940578"/>
                  <a:pt x="6875259" y="5940578"/>
                </a:cubicBezTo>
                <a:cubicBezTo>
                  <a:pt x="6912658" y="5940578"/>
                  <a:pt x="6943076" y="5910160"/>
                  <a:pt x="6943076" y="5873259"/>
                </a:cubicBezTo>
                <a:cubicBezTo>
                  <a:pt x="6943076" y="5835860"/>
                  <a:pt x="6912658" y="5805940"/>
                  <a:pt x="6875259" y="5805940"/>
                </a:cubicBezTo>
                <a:close/>
                <a:moveTo>
                  <a:pt x="6521418" y="5805940"/>
                </a:moveTo>
                <a:cubicBezTo>
                  <a:pt x="6484518" y="5805940"/>
                  <a:pt x="6454100" y="5835860"/>
                  <a:pt x="6454100" y="5873259"/>
                </a:cubicBezTo>
                <a:cubicBezTo>
                  <a:pt x="6454100" y="5910160"/>
                  <a:pt x="6484518" y="5940578"/>
                  <a:pt x="6521418" y="5940578"/>
                </a:cubicBezTo>
                <a:cubicBezTo>
                  <a:pt x="6558319" y="5940578"/>
                  <a:pt x="6588736" y="5910160"/>
                  <a:pt x="6588736" y="5873259"/>
                </a:cubicBezTo>
                <a:cubicBezTo>
                  <a:pt x="6588736" y="5835860"/>
                  <a:pt x="6558319" y="5805940"/>
                  <a:pt x="6521418" y="5805940"/>
                </a:cubicBezTo>
                <a:close/>
                <a:moveTo>
                  <a:pt x="1244867" y="5799288"/>
                </a:moveTo>
                <a:cubicBezTo>
                  <a:pt x="1207364" y="5799288"/>
                  <a:pt x="1176858" y="5829124"/>
                  <a:pt x="1176858" y="5866419"/>
                </a:cubicBezTo>
                <a:cubicBezTo>
                  <a:pt x="1176858" y="5903215"/>
                  <a:pt x="1207364" y="5933548"/>
                  <a:pt x="1244867" y="5933548"/>
                </a:cubicBezTo>
                <a:cubicBezTo>
                  <a:pt x="1281872" y="5933548"/>
                  <a:pt x="1312874" y="5903215"/>
                  <a:pt x="1312874" y="5866419"/>
                </a:cubicBezTo>
                <a:cubicBezTo>
                  <a:pt x="1312874" y="5829124"/>
                  <a:pt x="1281872" y="5799288"/>
                  <a:pt x="1244867" y="5799288"/>
                </a:cubicBezTo>
                <a:close/>
                <a:moveTo>
                  <a:pt x="6875259" y="5784498"/>
                </a:moveTo>
                <a:cubicBezTo>
                  <a:pt x="6924626" y="5784498"/>
                  <a:pt x="6964020" y="5824390"/>
                  <a:pt x="6964020" y="5873259"/>
                </a:cubicBezTo>
                <a:cubicBezTo>
                  <a:pt x="6964020" y="5922128"/>
                  <a:pt x="6924626" y="5962020"/>
                  <a:pt x="6875259" y="5962020"/>
                </a:cubicBezTo>
                <a:cubicBezTo>
                  <a:pt x="6826390" y="5962020"/>
                  <a:pt x="6786498" y="5922128"/>
                  <a:pt x="6786498" y="5873259"/>
                </a:cubicBezTo>
                <a:cubicBezTo>
                  <a:pt x="6786498" y="5824390"/>
                  <a:pt x="6826390" y="5784498"/>
                  <a:pt x="6875259" y="5784498"/>
                </a:cubicBezTo>
                <a:close/>
                <a:moveTo>
                  <a:pt x="6521418" y="5784498"/>
                </a:moveTo>
                <a:cubicBezTo>
                  <a:pt x="6570286" y="5784498"/>
                  <a:pt x="6610178" y="5824390"/>
                  <a:pt x="6610178" y="5873259"/>
                </a:cubicBezTo>
                <a:cubicBezTo>
                  <a:pt x="6610178" y="5922128"/>
                  <a:pt x="6570286" y="5962020"/>
                  <a:pt x="6521418" y="5962020"/>
                </a:cubicBezTo>
                <a:cubicBezTo>
                  <a:pt x="6472550" y="5962020"/>
                  <a:pt x="6432658" y="5922128"/>
                  <a:pt x="6432658" y="5873259"/>
                </a:cubicBezTo>
                <a:cubicBezTo>
                  <a:pt x="6432658" y="5824390"/>
                  <a:pt x="6472550" y="5784498"/>
                  <a:pt x="6521418" y="5784498"/>
                </a:cubicBezTo>
                <a:close/>
                <a:moveTo>
                  <a:pt x="1244867" y="5777906"/>
                </a:moveTo>
                <a:cubicBezTo>
                  <a:pt x="1294373" y="5777906"/>
                  <a:pt x="1333377" y="5817687"/>
                  <a:pt x="1333377" y="5866419"/>
                </a:cubicBezTo>
                <a:cubicBezTo>
                  <a:pt x="1333377" y="5915647"/>
                  <a:pt x="1294373" y="5955427"/>
                  <a:pt x="1244867" y="5955427"/>
                </a:cubicBezTo>
                <a:cubicBezTo>
                  <a:pt x="1195859" y="5955427"/>
                  <a:pt x="1155856" y="5915647"/>
                  <a:pt x="1155856" y="5866419"/>
                </a:cubicBezTo>
                <a:cubicBezTo>
                  <a:pt x="1155856" y="5817687"/>
                  <a:pt x="1195859" y="5777906"/>
                  <a:pt x="1244867" y="5777906"/>
                </a:cubicBezTo>
                <a:close/>
                <a:moveTo>
                  <a:pt x="10993882" y="5748359"/>
                </a:moveTo>
                <a:cubicBezTo>
                  <a:pt x="10956484" y="5748359"/>
                  <a:pt x="10926564" y="5778862"/>
                  <a:pt x="10926564" y="5815867"/>
                </a:cubicBezTo>
                <a:cubicBezTo>
                  <a:pt x="10926564" y="5853371"/>
                  <a:pt x="10956484" y="5883875"/>
                  <a:pt x="10993882" y="5883875"/>
                </a:cubicBezTo>
                <a:cubicBezTo>
                  <a:pt x="11030783" y="5883875"/>
                  <a:pt x="11061201" y="5853371"/>
                  <a:pt x="11061201" y="5815867"/>
                </a:cubicBezTo>
                <a:cubicBezTo>
                  <a:pt x="11061201" y="5778862"/>
                  <a:pt x="11030783" y="5748359"/>
                  <a:pt x="10993882" y="5748359"/>
                </a:cubicBezTo>
                <a:close/>
                <a:moveTo>
                  <a:pt x="10993882" y="5727356"/>
                </a:moveTo>
                <a:cubicBezTo>
                  <a:pt x="11042751" y="5727356"/>
                  <a:pt x="11082643" y="5767361"/>
                  <a:pt x="11082643" y="5815867"/>
                </a:cubicBezTo>
                <a:cubicBezTo>
                  <a:pt x="11082643" y="5864872"/>
                  <a:pt x="11042751" y="5904877"/>
                  <a:pt x="10993882" y="5904877"/>
                </a:cubicBezTo>
                <a:cubicBezTo>
                  <a:pt x="10944017" y="5904877"/>
                  <a:pt x="10905122" y="5864872"/>
                  <a:pt x="10905122" y="5815867"/>
                </a:cubicBezTo>
                <a:cubicBezTo>
                  <a:pt x="10905122" y="5767361"/>
                  <a:pt x="10944017" y="5727356"/>
                  <a:pt x="10993882" y="5727356"/>
                </a:cubicBezTo>
                <a:close/>
                <a:moveTo>
                  <a:pt x="4503369" y="5726821"/>
                </a:moveTo>
                <a:cubicBezTo>
                  <a:pt x="4466675" y="5726821"/>
                  <a:pt x="4437418" y="5756741"/>
                  <a:pt x="4437418" y="5794139"/>
                </a:cubicBezTo>
                <a:cubicBezTo>
                  <a:pt x="4437418" y="5832038"/>
                  <a:pt x="4466675" y="5861458"/>
                  <a:pt x="4503369" y="5861458"/>
                </a:cubicBezTo>
                <a:cubicBezTo>
                  <a:pt x="4541056" y="5861458"/>
                  <a:pt x="4571304" y="5832038"/>
                  <a:pt x="4571304" y="5794139"/>
                </a:cubicBezTo>
                <a:cubicBezTo>
                  <a:pt x="4571304" y="5756741"/>
                  <a:pt x="4541056" y="5726821"/>
                  <a:pt x="4503369" y="5726821"/>
                </a:cubicBezTo>
                <a:close/>
                <a:moveTo>
                  <a:pt x="4239882" y="5726821"/>
                </a:moveTo>
                <a:cubicBezTo>
                  <a:pt x="4202930" y="5726821"/>
                  <a:pt x="4172427" y="5756741"/>
                  <a:pt x="4172427" y="5794139"/>
                </a:cubicBezTo>
                <a:cubicBezTo>
                  <a:pt x="4172427" y="5832038"/>
                  <a:pt x="4202930" y="5861458"/>
                  <a:pt x="4239882" y="5861458"/>
                </a:cubicBezTo>
                <a:cubicBezTo>
                  <a:pt x="4277385" y="5861458"/>
                  <a:pt x="4307889" y="5832038"/>
                  <a:pt x="4307889" y="5794139"/>
                </a:cubicBezTo>
                <a:cubicBezTo>
                  <a:pt x="4307889" y="5756741"/>
                  <a:pt x="4277385" y="5726821"/>
                  <a:pt x="4239882" y="5726821"/>
                </a:cubicBezTo>
                <a:close/>
                <a:moveTo>
                  <a:pt x="10462271" y="5720228"/>
                </a:moveTo>
                <a:cubicBezTo>
                  <a:pt x="10424976" y="5720228"/>
                  <a:pt x="10395140" y="5750148"/>
                  <a:pt x="10395140" y="5787547"/>
                </a:cubicBezTo>
                <a:cubicBezTo>
                  <a:pt x="10395140" y="5824447"/>
                  <a:pt x="10424976" y="5854864"/>
                  <a:pt x="10462271" y="5854864"/>
                </a:cubicBezTo>
                <a:cubicBezTo>
                  <a:pt x="10499069" y="5854864"/>
                  <a:pt x="10529402" y="5824447"/>
                  <a:pt x="10529402" y="5787547"/>
                </a:cubicBezTo>
                <a:cubicBezTo>
                  <a:pt x="10529402" y="5750148"/>
                  <a:pt x="10499069" y="5720228"/>
                  <a:pt x="10462271" y="5720228"/>
                </a:cubicBezTo>
                <a:close/>
                <a:moveTo>
                  <a:pt x="4503369" y="5705379"/>
                </a:moveTo>
                <a:cubicBezTo>
                  <a:pt x="4552957" y="5705379"/>
                  <a:pt x="4592627" y="5745271"/>
                  <a:pt x="4592627" y="5794139"/>
                </a:cubicBezTo>
                <a:cubicBezTo>
                  <a:pt x="4592627" y="5843507"/>
                  <a:pt x="4552957" y="5882900"/>
                  <a:pt x="4503369" y="5882900"/>
                </a:cubicBezTo>
                <a:cubicBezTo>
                  <a:pt x="4454774" y="5882900"/>
                  <a:pt x="4415103" y="5843507"/>
                  <a:pt x="4415103" y="5794139"/>
                </a:cubicBezTo>
                <a:cubicBezTo>
                  <a:pt x="4415103" y="5745271"/>
                  <a:pt x="4454774" y="5705379"/>
                  <a:pt x="4503369" y="5705379"/>
                </a:cubicBezTo>
                <a:close/>
                <a:moveTo>
                  <a:pt x="4239882" y="5705379"/>
                </a:moveTo>
                <a:cubicBezTo>
                  <a:pt x="4288886" y="5705379"/>
                  <a:pt x="4328890" y="5745271"/>
                  <a:pt x="4328890" y="5794139"/>
                </a:cubicBezTo>
                <a:cubicBezTo>
                  <a:pt x="4328890" y="5843507"/>
                  <a:pt x="4288886" y="5882900"/>
                  <a:pt x="4239882" y="5882900"/>
                </a:cubicBezTo>
                <a:cubicBezTo>
                  <a:pt x="4191428" y="5882900"/>
                  <a:pt x="4151425" y="5843507"/>
                  <a:pt x="4151425" y="5794139"/>
                </a:cubicBezTo>
                <a:cubicBezTo>
                  <a:pt x="4151425" y="5745271"/>
                  <a:pt x="4191428" y="5705379"/>
                  <a:pt x="4239882" y="5705379"/>
                </a:cubicBezTo>
                <a:close/>
                <a:moveTo>
                  <a:pt x="10462271" y="5698786"/>
                </a:moveTo>
                <a:cubicBezTo>
                  <a:pt x="10511003" y="5698786"/>
                  <a:pt x="10550784" y="5738678"/>
                  <a:pt x="10550784" y="5787547"/>
                </a:cubicBezTo>
                <a:cubicBezTo>
                  <a:pt x="10550784" y="5836414"/>
                  <a:pt x="10511003" y="5876306"/>
                  <a:pt x="10462271" y="5876306"/>
                </a:cubicBezTo>
                <a:cubicBezTo>
                  <a:pt x="10413539" y="5876306"/>
                  <a:pt x="10373261" y="5836414"/>
                  <a:pt x="10373261" y="5787547"/>
                </a:cubicBezTo>
                <a:cubicBezTo>
                  <a:pt x="10373261" y="5738678"/>
                  <a:pt x="10413539" y="5698786"/>
                  <a:pt x="10462271" y="5698786"/>
                </a:cubicBezTo>
                <a:close/>
                <a:moveTo>
                  <a:pt x="8295019" y="5691656"/>
                </a:moveTo>
                <a:cubicBezTo>
                  <a:pt x="8258119" y="5691656"/>
                  <a:pt x="8227700" y="5721576"/>
                  <a:pt x="8227700" y="5758975"/>
                </a:cubicBezTo>
                <a:cubicBezTo>
                  <a:pt x="8227700" y="5796874"/>
                  <a:pt x="8258119" y="5826294"/>
                  <a:pt x="8295019" y="5826294"/>
                </a:cubicBezTo>
                <a:cubicBezTo>
                  <a:pt x="8332418" y="5826294"/>
                  <a:pt x="8362338" y="5796874"/>
                  <a:pt x="8362338" y="5758975"/>
                </a:cubicBezTo>
                <a:cubicBezTo>
                  <a:pt x="8362338" y="5721576"/>
                  <a:pt x="8332418" y="5691656"/>
                  <a:pt x="8295019" y="5691656"/>
                </a:cubicBezTo>
                <a:close/>
                <a:moveTo>
                  <a:pt x="6296231" y="5687796"/>
                </a:moveTo>
                <a:lnTo>
                  <a:pt x="7750424" y="5687796"/>
                </a:lnTo>
                <a:lnTo>
                  <a:pt x="8216045" y="6154228"/>
                </a:lnTo>
                <a:lnTo>
                  <a:pt x="8952692" y="6154228"/>
                </a:lnTo>
                <a:lnTo>
                  <a:pt x="8958176" y="6141011"/>
                </a:lnTo>
                <a:cubicBezTo>
                  <a:pt x="8963813" y="6135329"/>
                  <a:pt x="8971659" y="6131746"/>
                  <a:pt x="8980483" y="6131746"/>
                </a:cubicBezTo>
                <a:cubicBezTo>
                  <a:pt x="8998133" y="6131746"/>
                  <a:pt x="9012351" y="6146075"/>
                  <a:pt x="9012351" y="6162874"/>
                </a:cubicBezTo>
                <a:cubicBezTo>
                  <a:pt x="9012351" y="6180661"/>
                  <a:pt x="8998133" y="6194988"/>
                  <a:pt x="8980483" y="6194988"/>
                </a:cubicBezTo>
                <a:cubicBezTo>
                  <a:pt x="8971659" y="6194988"/>
                  <a:pt x="8963813" y="6191407"/>
                  <a:pt x="8958176" y="6185602"/>
                </a:cubicBezTo>
                <a:lnTo>
                  <a:pt x="8954025" y="6175203"/>
                </a:lnTo>
                <a:lnTo>
                  <a:pt x="8207071" y="6175203"/>
                </a:lnTo>
                <a:lnTo>
                  <a:pt x="7741949" y="5709270"/>
                </a:lnTo>
                <a:lnTo>
                  <a:pt x="6305205" y="5709270"/>
                </a:lnTo>
                <a:lnTo>
                  <a:pt x="6195595" y="5818651"/>
                </a:lnTo>
                <a:lnTo>
                  <a:pt x="6200473" y="5830404"/>
                </a:lnTo>
                <a:cubicBezTo>
                  <a:pt x="6200473" y="5838577"/>
                  <a:pt x="6197356" y="5846749"/>
                  <a:pt x="6191121" y="5852940"/>
                </a:cubicBezTo>
                <a:cubicBezTo>
                  <a:pt x="6178152" y="5865322"/>
                  <a:pt x="6158201" y="5865322"/>
                  <a:pt x="6145732" y="5852940"/>
                </a:cubicBezTo>
                <a:cubicBezTo>
                  <a:pt x="6133761" y="5840558"/>
                  <a:pt x="6133761" y="5820252"/>
                  <a:pt x="6145732" y="5807870"/>
                </a:cubicBezTo>
                <a:cubicBezTo>
                  <a:pt x="6151967" y="5801679"/>
                  <a:pt x="6160072" y="5798583"/>
                  <a:pt x="6168240" y="5798583"/>
                </a:cubicBezTo>
                <a:lnTo>
                  <a:pt x="6180621" y="5803609"/>
                </a:lnTo>
                <a:close/>
                <a:moveTo>
                  <a:pt x="8295019" y="5670214"/>
                </a:moveTo>
                <a:cubicBezTo>
                  <a:pt x="8343888" y="5670214"/>
                  <a:pt x="8383780" y="5710106"/>
                  <a:pt x="8383780" y="5758975"/>
                </a:cubicBezTo>
                <a:cubicBezTo>
                  <a:pt x="8383780" y="5808342"/>
                  <a:pt x="8343888" y="5847736"/>
                  <a:pt x="8295019" y="5847736"/>
                </a:cubicBezTo>
                <a:cubicBezTo>
                  <a:pt x="8246150" y="5847736"/>
                  <a:pt x="8206258" y="5808342"/>
                  <a:pt x="8206258" y="5758975"/>
                </a:cubicBezTo>
                <a:cubicBezTo>
                  <a:pt x="8206258" y="5710106"/>
                  <a:pt x="8246150" y="5670214"/>
                  <a:pt x="8295019" y="5670214"/>
                </a:cubicBezTo>
                <a:close/>
                <a:moveTo>
                  <a:pt x="11335035" y="5643305"/>
                </a:moveTo>
                <a:cubicBezTo>
                  <a:pt x="11297844" y="5643305"/>
                  <a:pt x="11268091" y="5673225"/>
                  <a:pt x="11268091" y="5710624"/>
                </a:cubicBezTo>
                <a:cubicBezTo>
                  <a:pt x="11268091" y="5747525"/>
                  <a:pt x="11297844" y="5777943"/>
                  <a:pt x="11335035" y="5777943"/>
                </a:cubicBezTo>
                <a:cubicBezTo>
                  <a:pt x="11371729" y="5777943"/>
                  <a:pt x="11401977" y="5747525"/>
                  <a:pt x="11401977" y="5710624"/>
                </a:cubicBezTo>
                <a:cubicBezTo>
                  <a:pt x="11401977" y="5673225"/>
                  <a:pt x="11371729" y="5643305"/>
                  <a:pt x="11335035" y="5643305"/>
                </a:cubicBezTo>
                <a:close/>
                <a:moveTo>
                  <a:pt x="11335035" y="5621863"/>
                </a:moveTo>
                <a:cubicBezTo>
                  <a:pt x="11383629" y="5621863"/>
                  <a:pt x="11423300" y="5661755"/>
                  <a:pt x="11423300" y="5710624"/>
                </a:cubicBezTo>
                <a:cubicBezTo>
                  <a:pt x="11423300" y="5759493"/>
                  <a:pt x="11383629" y="5799385"/>
                  <a:pt x="11335035" y="5799385"/>
                </a:cubicBezTo>
                <a:cubicBezTo>
                  <a:pt x="11285446" y="5799385"/>
                  <a:pt x="11245777" y="5759493"/>
                  <a:pt x="11245777" y="5710624"/>
                </a:cubicBezTo>
                <a:cubicBezTo>
                  <a:pt x="11245777" y="5661755"/>
                  <a:pt x="11285446" y="5621863"/>
                  <a:pt x="11335035" y="5621863"/>
                </a:cubicBezTo>
                <a:close/>
                <a:moveTo>
                  <a:pt x="3280918" y="5610875"/>
                </a:moveTo>
                <a:lnTo>
                  <a:pt x="3819144" y="5610875"/>
                </a:lnTo>
                <a:lnTo>
                  <a:pt x="3928142" y="5719916"/>
                </a:lnTo>
                <a:lnTo>
                  <a:pt x="3939992" y="5715047"/>
                </a:lnTo>
                <a:cubicBezTo>
                  <a:pt x="3948169" y="5715047"/>
                  <a:pt x="3956407" y="5718121"/>
                  <a:pt x="3962800" y="5724268"/>
                </a:cubicBezTo>
                <a:cubicBezTo>
                  <a:pt x="3975095" y="5736071"/>
                  <a:pt x="3975095" y="5756728"/>
                  <a:pt x="3962800" y="5769515"/>
                </a:cubicBezTo>
                <a:cubicBezTo>
                  <a:pt x="3950013" y="5781810"/>
                  <a:pt x="3929849" y="5781810"/>
                  <a:pt x="3917553" y="5769515"/>
                </a:cubicBezTo>
                <a:cubicBezTo>
                  <a:pt x="3911406" y="5763121"/>
                  <a:pt x="3908333" y="5754761"/>
                  <a:pt x="3908333" y="5746522"/>
                </a:cubicBezTo>
                <a:lnTo>
                  <a:pt x="3913168" y="5734852"/>
                </a:lnTo>
                <a:lnTo>
                  <a:pt x="3810670" y="5632313"/>
                </a:lnTo>
                <a:lnTo>
                  <a:pt x="3289887" y="5632313"/>
                </a:lnTo>
                <a:lnTo>
                  <a:pt x="3159317" y="5762935"/>
                </a:lnTo>
                <a:lnTo>
                  <a:pt x="2812958" y="5762935"/>
                </a:lnTo>
                <a:lnTo>
                  <a:pt x="2509456" y="6066055"/>
                </a:lnTo>
                <a:lnTo>
                  <a:pt x="2259283" y="6066055"/>
                </a:lnTo>
                <a:lnTo>
                  <a:pt x="1625874" y="6700215"/>
                </a:lnTo>
                <a:lnTo>
                  <a:pt x="985976" y="6700215"/>
                </a:lnTo>
                <a:lnTo>
                  <a:pt x="828330" y="6858000"/>
                </a:lnTo>
                <a:lnTo>
                  <a:pt x="799262" y="6858000"/>
                </a:lnTo>
                <a:lnTo>
                  <a:pt x="977507" y="6679774"/>
                </a:lnTo>
                <a:lnTo>
                  <a:pt x="1616405" y="6679774"/>
                </a:lnTo>
                <a:lnTo>
                  <a:pt x="2250812" y="6045116"/>
                </a:lnTo>
                <a:lnTo>
                  <a:pt x="2500985" y="6045116"/>
                </a:lnTo>
                <a:lnTo>
                  <a:pt x="2803987" y="5741497"/>
                </a:lnTo>
                <a:lnTo>
                  <a:pt x="3150347" y="5741497"/>
                </a:lnTo>
                <a:close/>
                <a:moveTo>
                  <a:pt x="2926148" y="5549338"/>
                </a:moveTo>
                <a:cubicBezTo>
                  <a:pt x="2944075" y="5549338"/>
                  <a:pt x="2957521" y="5563065"/>
                  <a:pt x="2957521" y="5580715"/>
                </a:cubicBezTo>
                <a:cubicBezTo>
                  <a:pt x="2957521" y="5598364"/>
                  <a:pt x="2944075" y="5612582"/>
                  <a:pt x="2926148" y="5612582"/>
                </a:cubicBezTo>
                <a:cubicBezTo>
                  <a:pt x="2917184" y="5612582"/>
                  <a:pt x="2909221" y="5609028"/>
                  <a:pt x="2903494" y="5603268"/>
                </a:cubicBezTo>
                <a:lnTo>
                  <a:pt x="2898787" y="5591745"/>
                </a:lnTo>
                <a:lnTo>
                  <a:pt x="2869942" y="5591745"/>
                </a:lnTo>
                <a:lnTo>
                  <a:pt x="2482247" y="5980404"/>
                </a:lnTo>
                <a:lnTo>
                  <a:pt x="2225115" y="5980404"/>
                </a:lnTo>
                <a:lnTo>
                  <a:pt x="1592748" y="6613219"/>
                </a:lnTo>
                <a:lnTo>
                  <a:pt x="950905" y="6613219"/>
                </a:lnTo>
                <a:lnTo>
                  <a:pt x="705871" y="6858000"/>
                </a:lnTo>
                <a:lnTo>
                  <a:pt x="675825" y="6858000"/>
                </a:lnTo>
                <a:lnTo>
                  <a:pt x="941935" y="6591793"/>
                </a:lnTo>
                <a:lnTo>
                  <a:pt x="1583777" y="6591793"/>
                </a:lnTo>
                <a:lnTo>
                  <a:pt x="2216146" y="5958977"/>
                </a:lnTo>
                <a:lnTo>
                  <a:pt x="2473279" y="5958977"/>
                </a:lnTo>
                <a:lnTo>
                  <a:pt x="2861473" y="5571315"/>
                </a:lnTo>
                <a:lnTo>
                  <a:pt x="2898165" y="5571315"/>
                </a:lnTo>
                <a:lnTo>
                  <a:pt x="2903494" y="5558408"/>
                </a:lnTo>
                <a:cubicBezTo>
                  <a:pt x="2909221" y="5552769"/>
                  <a:pt x="2917184" y="5549338"/>
                  <a:pt x="2926148" y="5549338"/>
                </a:cubicBezTo>
                <a:close/>
                <a:moveTo>
                  <a:pt x="10993882" y="5430122"/>
                </a:moveTo>
                <a:cubicBezTo>
                  <a:pt x="10956484" y="5430122"/>
                  <a:pt x="10926564" y="5460541"/>
                  <a:pt x="10926564" y="5497441"/>
                </a:cubicBezTo>
                <a:cubicBezTo>
                  <a:pt x="10926564" y="5535338"/>
                  <a:pt x="10956484" y="5565755"/>
                  <a:pt x="10993882" y="5565755"/>
                </a:cubicBezTo>
                <a:cubicBezTo>
                  <a:pt x="11030783" y="5565755"/>
                  <a:pt x="11061201" y="5535338"/>
                  <a:pt x="11061201" y="5497441"/>
                </a:cubicBezTo>
                <a:cubicBezTo>
                  <a:pt x="11061201" y="5460541"/>
                  <a:pt x="11030783" y="5430122"/>
                  <a:pt x="10993882" y="5430122"/>
                </a:cubicBezTo>
                <a:close/>
                <a:moveTo>
                  <a:pt x="2882978" y="5410877"/>
                </a:moveTo>
                <a:lnTo>
                  <a:pt x="3038512" y="5410877"/>
                </a:lnTo>
                <a:lnTo>
                  <a:pt x="3105311" y="5477647"/>
                </a:lnTo>
                <a:lnTo>
                  <a:pt x="3192373" y="5477647"/>
                </a:lnTo>
                <a:lnTo>
                  <a:pt x="3198050" y="5464088"/>
                </a:lnTo>
                <a:cubicBezTo>
                  <a:pt x="3203731" y="5458388"/>
                  <a:pt x="3211514" y="5454833"/>
                  <a:pt x="3219914" y="5454833"/>
                </a:cubicBezTo>
                <a:cubicBezTo>
                  <a:pt x="3237700" y="5454833"/>
                  <a:pt x="3252029" y="5469051"/>
                  <a:pt x="3252029" y="5486211"/>
                </a:cubicBezTo>
                <a:cubicBezTo>
                  <a:pt x="3252029" y="5503861"/>
                  <a:pt x="3237700" y="5518079"/>
                  <a:pt x="3219914" y="5518079"/>
                </a:cubicBezTo>
                <a:cubicBezTo>
                  <a:pt x="3211514" y="5518079"/>
                  <a:pt x="3203731" y="5514525"/>
                  <a:pt x="3198050" y="5508764"/>
                </a:cubicBezTo>
                <a:lnTo>
                  <a:pt x="3194070" y="5499072"/>
                </a:lnTo>
                <a:lnTo>
                  <a:pt x="3096337" y="5499072"/>
                </a:lnTo>
                <a:lnTo>
                  <a:pt x="3030035" y="5432304"/>
                </a:lnTo>
                <a:lnTo>
                  <a:pt x="2891949" y="5432304"/>
                </a:lnTo>
                <a:lnTo>
                  <a:pt x="2427847" y="5896196"/>
                </a:lnTo>
                <a:lnTo>
                  <a:pt x="2184084" y="5896196"/>
                </a:lnTo>
                <a:lnTo>
                  <a:pt x="1546507" y="6532494"/>
                </a:lnTo>
                <a:lnTo>
                  <a:pt x="951789" y="6532494"/>
                </a:lnTo>
                <a:lnTo>
                  <a:pt x="626133" y="6858000"/>
                </a:lnTo>
                <a:lnTo>
                  <a:pt x="596383" y="6858000"/>
                </a:lnTo>
                <a:lnTo>
                  <a:pt x="943815" y="6511068"/>
                </a:lnTo>
                <a:lnTo>
                  <a:pt x="1537533" y="6511068"/>
                </a:lnTo>
                <a:lnTo>
                  <a:pt x="2175110" y="5874771"/>
                </a:lnTo>
                <a:lnTo>
                  <a:pt x="2418875" y="5874771"/>
                </a:lnTo>
                <a:close/>
                <a:moveTo>
                  <a:pt x="10993882" y="5408680"/>
                </a:moveTo>
                <a:cubicBezTo>
                  <a:pt x="11042751" y="5408680"/>
                  <a:pt x="11082643" y="5448572"/>
                  <a:pt x="11082643" y="5497441"/>
                </a:cubicBezTo>
                <a:cubicBezTo>
                  <a:pt x="11082643" y="5546807"/>
                  <a:pt x="11042751" y="5586201"/>
                  <a:pt x="10993882" y="5586201"/>
                </a:cubicBezTo>
                <a:cubicBezTo>
                  <a:pt x="10944017" y="5586201"/>
                  <a:pt x="10905122" y="5546807"/>
                  <a:pt x="10905122" y="5497441"/>
                </a:cubicBezTo>
                <a:cubicBezTo>
                  <a:pt x="10905122" y="5448572"/>
                  <a:pt x="10944017" y="5408680"/>
                  <a:pt x="10993882" y="5408680"/>
                </a:cubicBezTo>
                <a:close/>
                <a:moveTo>
                  <a:pt x="7888184" y="5397036"/>
                </a:moveTo>
                <a:cubicBezTo>
                  <a:pt x="7850889" y="5397036"/>
                  <a:pt x="7821054" y="5427781"/>
                  <a:pt x="7821054" y="5463980"/>
                </a:cubicBezTo>
                <a:cubicBezTo>
                  <a:pt x="7821054" y="5501666"/>
                  <a:pt x="7850889" y="5531915"/>
                  <a:pt x="7888184" y="5531915"/>
                </a:cubicBezTo>
                <a:cubicBezTo>
                  <a:pt x="7924981" y="5531915"/>
                  <a:pt x="7955811" y="5501666"/>
                  <a:pt x="7955811" y="5463980"/>
                </a:cubicBezTo>
                <a:cubicBezTo>
                  <a:pt x="7955811" y="5427781"/>
                  <a:pt x="7924981" y="5397036"/>
                  <a:pt x="7888184" y="5397036"/>
                </a:cubicBezTo>
                <a:close/>
                <a:moveTo>
                  <a:pt x="11428191" y="5388900"/>
                </a:moveTo>
                <a:cubicBezTo>
                  <a:pt x="11454610" y="5388900"/>
                  <a:pt x="11476044" y="5411331"/>
                  <a:pt x="11476044" y="5437250"/>
                </a:cubicBezTo>
                <a:cubicBezTo>
                  <a:pt x="11476044" y="5450211"/>
                  <a:pt x="11470685" y="5462174"/>
                  <a:pt x="11462025" y="5470897"/>
                </a:cubicBezTo>
                <a:lnTo>
                  <a:pt x="11458596" y="5472337"/>
                </a:lnTo>
                <a:lnTo>
                  <a:pt x="11458596" y="5526871"/>
                </a:lnTo>
                <a:lnTo>
                  <a:pt x="11561884" y="5629936"/>
                </a:lnTo>
                <a:lnTo>
                  <a:pt x="11561884" y="6356362"/>
                </a:lnTo>
                <a:lnTo>
                  <a:pt x="11665671" y="6460920"/>
                </a:lnTo>
                <a:lnTo>
                  <a:pt x="12166144" y="6460920"/>
                </a:lnTo>
                <a:lnTo>
                  <a:pt x="12166144" y="6524651"/>
                </a:lnTo>
                <a:lnTo>
                  <a:pt x="11639724" y="6524651"/>
                </a:lnTo>
                <a:lnTo>
                  <a:pt x="11498513" y="6383249"/>
                </a:lnTo>
                <a:lnTo>
                  <a:pt x="11498513" y="5656324"/>
                </a:lnTo>
                <a:lnTo>
                  <a:pt x="11395225" y="5553758"/>
                </a:lnTo>
                <a:lnTo>
                  <a:pt x="11395225" y="5471437"/>
                </a:lnTo>
                <a:lnTo>
                  <a:pt x="11393921" y="5470897"/>
                </a:lnTo>
                <a:cubicBezTo>
                  <a:pt x="11385199" y="5462174"/>
                  <a:pt x="11379840" y="5450211"/>
                  <a:pt x="11379840" y="5437250"/>
                </a:cubicBezTo>
                <a:cubicBezTo>
                  <a:pt x="11379840" y="5411331"/>
                  <a:pt x="11401274" y="5388900"/>
                  <a:pt x="11428191" y="5388900"/>
                </a:cubicBezTo>
                <a:close/>
                <a:moveTo>
                  <a:pt x="4581035" y="5385668"/>
                </a:moveTo>
                <a:cubicBezTo>
                  <a:pt x="4543531" y="5385668"/>
                  <a:pt x="4513028" y="5416087"/>
                  <a:pt x="4513028" y="5453486"/>
                </a:cubicBezTo>
                <a:cubicBezTo>
                  <a:pt x="4513028" y="5490386"/>
                  <a:pt x="4543531" y="5520803"/>
                  <a:pt x="4581035" y="5520803"/>
                </a:cubicBezTo>
                <a:cubicBezTo>
                  <a:pt x="4618040" y="5520803"/>
                  <a:pt x="4648543" y="5490386"/>
                  <a:pt x="4648543" y="5453486"/>
                </a:cubicBezTo>
                <a:cubicBezTo>
                  <a:pt x="4648543" y="5416087"/>
                  <a:pt x="4618040" y="5385668"/>
                  <a:pt x="4581035" y="5385668"/>
                </a:cubicBezTo>
                <a:close/>
                <a:moveTo>
                  <a:pt x="7888184" y="5375713"/>
                </a:moveTo>
                <a:cubicBezTo>
                  <a:pt x="7936915" y="5375713"/>
                  <a:pt x="7977193" y="5415384"/>
                  <a:pt x="7977193" y="5463980"/>
                </a:cubicBezTo>
                <a:cubicBezTo>
                  <a:pt x="7977193" y="5513567"/>
                  <a:pt x="7936915" y="5553237"/>
                  <a:pt x="7888184" y="5553237"/>
                </a:cubicBezTo>
                <a:cubicBezTo>
                  <a:pt x="7839453" y="5553237"/>
                  <a:pt x="7799671" y="5513567"/>
                  <a:pt x="7799671" y="5463980"/>
                </a:cubicBezTo>
                <a:cubicBezTo>
                  <a:pt x="7799671" y="5415384"/>
                  <a:pt x="7839453" y="5375713"/>
                  <a:pt x="7888184" y="5375713"/>
                </a:cubicBezTo>
                <a:close/>
                <a:moveTo>
                  <a:pt x="8224443" y="5372980"/>
                </a:moveTo>
                <a:cubicBezTo>
                  <a:pt x="8187148" y="5372980"/>
                  <a:pt x="8157312" y="5403399"/>
                  <a:pt x="8157312" y="5440299"/>
                </a:cubicBezTo>
                <a:cubicBezTo>
                  <a:pt x="8157312" y="5477698"/>
                  <a:pt x="8187148" y="5507617"/>
                  <a:pt x="8224443" y="5507617"/>
                </a:cubicBezTo>
                <a:cubicBezTo>
                  <a:pt x="8261241" y="5507617"/>
                  <a:pt x="8291573" y="5477698"/>
                  <a:pt x="8291573" y="5440299"/>
                </a:cubicBezTo>
                <a:cubicBezTo>
                  <a:pt x="8291573" y="5403399"/>
                  <a:pt x="8261241" y="5372980"/>
                  <a:pt x="8224443" y="5372980"/>
                </a:cubicBezTo>
                <a:close/>
                <a:moveTo>
                  <a:pt x="4581035" y="5364725"/>
                </a:moveTo>
                <a:cubicBezTo>
                  <a:pt x="4630540" y="5364725"/>
                  <a:pt x="4669545" y="5404617"/>
                  <a:pt x="4669545" y="5453486"/>
                </a:cubicBezTo>
                <a:cubicBezTo>
                  <a:pt x="4669545" y="5502353"/>
                  <a:pt x="4630540" y="5542245"/>
                  <a:pt x="4581035" y="5542245"/>
                </a:cubicBezTo>
                <a:cubicBezTo>
                  <a:pt x="4532029" y="5542245"/>
                  <a:pt x="4492025" y="5502353"/>
                  <a:pt x="4492025" y="5453486"/>
                </a:cubicBezTo>
                <a:cubicBezTo>
                  <a:pt x="4492025" y="5404617"/>
                  <a:pt x="4532029" y="5364725"/>
                  <a:pt x="4581035" y="5364725"/>
                </a:cubicBezTo>
                <a:close/>
                <a:moveTo>
                  <a:pt x="8224443" y="5351538"/>
                </a:moveTo>
                <a:cubicBezTo>
                  <a:pt x="8273174" y="5351538"/>
                  <a:pt x="8313453" y="5390932"/>
                  <a:pt x="8313453" y="5440299"/>
                </a:cubicBezTo>
                <a:cubicBezTo>
                  <a:pt x="8313453" y="5489166"/>
                  <a:pt x="8273174" y="5529058"/>
                  <a:pt x="8224443" y="5529058"/>
                </a:cubicBezTo>
                <a:cubicBezTo>
                  <a:pt x="8175711" y="5529058"/>
                  <a:pt x="8135930" y="5489166"/>
                  <a:pt x="8135930" y="5440299"/>
                </a:cubicBezTo>
                <a:cubicBezTo>
                  <a:pt x="8135930" y="5390932"/>
                  <a:pt x="8175711" y="5351538"/>
                  <a:pt x="8224443" y="5351538"/>
                </a:cubicBezTo>
                <a:close/>
                <a:moveTo>
                  <a:pt x="7671349" y="5311323"/>
                </a:moveTo>
                <a:cubicBezTo>
                  <a:pt x="7633662" y="5311323"/>
                  <a:pt x="7603910" y="5342067"/>
                  <a:pt x="7603910" y="5379258"/>
                </a:cubicBezTo>
                <a:cubicBezTo>
                  <a:pt x="7603910" y="5415953"/>
                  <a:pt x="7633662" y="5446201"/>
                  <a:pt x="7671349" y="5446201"/>
                </a:cubicBezTo>
                <a:cubicBezTo>
                  <a:pt x="7708045" y="5446201"/>
                  <a:pt x="7738293" y="5415953"/>
                  <a:pt x="7738293" y="5379258"/>
                </a:cubicBezTo>
                <a:cubicBezTo>
                  <a:pt x="7738293" y="5342067"/>
                  <a:pt x="7708045" y="5311323"/>
                  <a:pt x="7671349" y="5311323"/>
                </a:cubicBezTo>
                <a:close/>
                <a:moveTo>
                  <a:pt x="7671349" y="5290000"/>
                </a:moveTo>
                <a:cubicBezTo>
                  <a:pt x="7719945" y="5290000"/>
                  <a:pt x="7759616" y="5330662"/>
                  <a:pt x="7759616" y="5379258"/>
                </a:cubicBezTo>
                <a:cubicBezTo>
                  <a:pt x="7759616" y="5427854"/>
                  <a:pt x="7719945" y="5467524"/>
                  <a:pt x="7671349" y="5467524"/>
                </a:cubicBezTo>
                <a:cubicBezTo>
                  <a:pt x="7622753" y="5467524"/>
                  <a:pt x="7582091" y="5427854"/>
                  <a:pt x="7582091" y="5379258"/>
                </a:cubicBezTo>
                <a:cubicBezTo>
                  <a:pt x="7582091" y="5330662"/>
                  <a:pt x="7622753" y="5290000"/>
                  <a:pt x="7671349" y="5290000"/>
                </a:cubicBezTo>
                <a:close/>
                <a:moveTo>
                  <a:pt x="3758874" y="5245450"/>
                </a:moveTo>
                <a:cubicBezTo>
                  <a:pt x="3721973" y="5245450"/>
                  <a:pt x="3691554" y="5276279"/>
                  <a:pt x="3691554" y="5312580"/>
                </a:cubicBezTo>
                <a:cubicBezTo>
                  <a:pt x="3691554" y="5350371"/>
                  <a:pt x="3721973" y="5380704"/>
                  <a:pt x="3758874" y="5380704"/>
                </a:cubicBezTo>
                <a:cubicBezTo>
                  <a:pt x="3796272" y="5380704"/>
                  <a:pt x="3826192" y="5350371"/>
                  <a:pt x="3826192" y="5312580"/>
                </a:cubicBezTo>
                <a:cubicBezTo>
                  <a:pt x="3826192" y="5276279"/>
                  <a:pt x="3796272" y="5245450"/>
                  <a:pt x="3758874" y="5245450"/>
                </a:cubicBezTo>
                <a:close/>
                <a:moveTo>
                  <a:pt x="3758874" y="5224067"/>
                </a:moveTo>
                <a:cubicBezTo>
                  <a:pt x="3807742" y="5224067"/>
                  <a:pt x="3847634" y="5263849"/>
                  <a:pt x="3847634" y="5312580"/>
                </a:cubicBezTo>
                <a:cubicBezTo>
                  <a:pt x="3847634" y="5361311"/>
                  <a:pt x="3807742" y="5401589"/>
                  <a:pt x="3758874" y="5401589"/>
                </a:cubicBezTo>
                <a:cubicBezTo>
                  <a:pt x="3710007" y="5401589"/>
                  <a:pt x="3670112" y="5361311"/>
                  <a:pt x="3670112" y="5312580"/>
                </a:cubicBezTo>
                <a:cubicBezTo>
                  <a:pt x="3670112" y="5263849"/>
                  <a:pt x="3710007" y="5224067"/>
                  <a:pt x="3758874" y="5224067"/>
                </a:cubicBezTo>
                <a:close/>
                <a:moveTo>
                  <a:pt x="11193879" y="5216381"/>
                </a:moveTo>
                <a:cubicBezTo>
                  <a:pt x="11156980" y="5216381"/>
                  <a:pt x="11126561" y="5246714"/>
                  <a:pt x="11126561" y="5284009"/>
                </a:cubicBezTo>
                <a:cubicBezTo>
                  <a:pt x="11126561" y="5320807"/>
                  <a:pt x="11156980" y="5351636"/>
                  <a:pt x="11193879" y="5351636"/>
                </a:cubicBezTo>
                <a:cubicBezTo>
                  <a:pt x="11231278" y="5351636"/>
                  <a:pt x="11261198" y="5320807"/>
                  <a:pt x="11261198" y="5284009"/>
                </a:cubicBezTo>
                <a:cubicBezTo>
                  <a:pt x="11261198" y="5246714"/>
                  <a:pt x="11231278" y="5216381"/>
                  <a:pt x="11193879" y="5216381"/>
                </a:cubicBezTo>
                <a:close/>
                <a:moveTo>
                  <a:pt x="2024075" y="5206387"/>
                </a:moveTo>
                <a:cubicBezTo>
                  <a:pt x="1987073" y="5206387"/>
                  <a:pt x="1956569" y="5235726"/>
                  <a:pt x="1956569" y="5273518"/>
                </a:cubicBezTo>
                <a:cubicBezTo>
                  <a:pt x="1956569" y="5310314"/>
                  <a:pt x="1987073" y="5340647"/>
                  <a:pt x="2024075" y="5340647"/>
                </a:cubicBezTo>
                <a:cubicBezTo>
                  <a:pt x="2062079" y="5340647"/>
                  <a:pt x="2092581" y="5310314"/>
                  <a:pt x="2092581" y="5273518"/>
                </a:cubicBezTo>
                <a:cubicBezTo>
                  <a:pt x="2092581" y="5235726"/>
                  <a:pt x="2062079" y="5206387"/>
                  <a:pt x="2024075" y="5206387"/>
                </a:cubicBezTo>
                <a:close/>
                <a:moveTo>
                  <a:pt x="1794082" y="5206387"/>
                </a:moveTo>
                <a:cubicBezTo>
                  <a:pt x="1757182" y="5206387"/>
                  <a:pt x="1726763" y="5235726"/>
                  <a:pt x="1726763" y="5273518"/>
                </a:cubicBezTo>
                <a:cubicBezTo>
                  <a:pt x="1726763" y="5310314"/>
                  <a:pt x="1757182" y="5340647"/>
                  <a:pt x="1794082" y="5340647"/>
                </a:cubicBezTo>
                <a:cubicBezTo>
                  <a:pt x="1831480" y="5340647"/>
                  <a:pt x="1861400" y="5310314"/>
                  <a:pt x="1861400" y="5273518"/>
                </a:cubicBezTo>
                <a:cubicBezTo>
                  <a:pt x="1861400" y="5235726"/>
                  <a:pt x="1831480" y="5206387"/>
                  <a:pt x="1794082" y="5206387"/>
                </a:cubicBezTo>
                <a:close/>
                <a:moveTo>
                  <a:pt x="318172" y="5205290"/>
                </a:moveTo>
                <a:lnTo>
                  <a:pt x="333202" y="5241644"/>
                </a:lnTo>
                <a:cubicBezTo>
                  <a:pt x="345357" y="5253862"/>
                  <a:pt x="362187" y="5261466"/>
                  <a:pt x="380889" y="5261466"/>
                </a:cubicBezTo>
                <a:cubicBezTo>
                  <a:pt x="399339" y="5261466"/>
                  <a:pt x="416167" y="5253862"/>
                  <a:pt x="428383" y="5241644"/>
                </a:cubicBezTo>
                <a:lnTo>
                  <a:pt x="443555" y="5205290"/>
                </a:lnTo>
                <a:close/>
                <a:moveTo>
                  <a:pt x="11193879" y="5195496"/>
                </a:moveTo>
                <a:cubicBezTo>
                  <a:pt x="11243745" y="5195496"/>
                  <a:pt x="11282640" y="5235277"/>
                  <a:pt x="11282640" y="5284009"/>
                </a:cubicBezTo>
                <a:cubicBezTo>
                  <a:pt x="11282640" y="5332740"/>
                  <a:pt x="11243745" y="5373019"/>
                  <a:pt x="11193879" y="5373019"/>
                </a:cubicBezTo>
                <a:cubicBezTo>
                  <a:pt x="11145012" y="5373019"/>
                  <a:pt x="11105119" y="5332740"/>
                  <a:pt x="11105119" y="5284009"/>
                </a:cubicBezTo>
                <a:cubicBezTo>
                  <a:pt x="11105119" y="5235277"/>
                  <a:pt x="11145012" y="5195496"/>
                  <a:pt x="11193879" y="5195496"/>
                </a:cubicBezTo>
                <a:close/>
                <a:moveTo>
                  <a:pt x="2024075" y="5184507"/>
                </a:moveTo>
                <a:cubicBezTo>
                  <a:pt x="2074080" y="5184507"/>
                  <a:pt x="2113585" y="5224786"/>
                  <a:pt x="2113585" y="5273518"/>
                </a:cubicBezTo>
                <a:cubicBezTo>
                  <a:pt x="2113585" y="5322249"/>
                  <a:pt x="2074080" y="5362029"/>
                  <a:pt x="2024075" y="5362029"/>
                </a:cubicBezTo>
                <a:cubicBezTo>
                  <a:pt x="1975069" y="5362029"/>
                  <a:pt x="1936066" y="5322249"/>
                  <a:pt x="1936066" y="5273518"/>
                </a:cubicBezTo>
                <a:cubicBezTo>
                  <a:pt x="1936066" y="5224786"/>
                  <a:pt x="1975069" y="5184507"/>
                  <a:pt x="2024075" y="5184507"/>
                </a:cubicBezTo>
                <a:close/>
                <a:moveTo>
                  <a:pt x="1794082" y="5184507"/>
                </a:moveTo>
                <a:cubicBezTo>
                  <a:pt x="1842947" y="5184507"/>
                  <a:pt x="1882840" y="5224786"/>
                  <a:pt x="1882840" y="5273518"/>
                </a:cubicBezTo>
                <a:cubicBezTo>
                  <a:pt x="1882840" y="5322249"/>
                  <a:pt x="1842947" y="5362029"/>
                  <a:pt x="1794082" y="5362029"/>
                </a:cubicBezTo>
                <a:cubicBezTo>
                  <a:pt x="1744715" y="5362029"/>
                  <a:pt x="1705321" y="5322249"/>
                  <a:pt x="1705321" y="5273518"/>
                </a:cubicBezTo>
                <a:cubicBezTo>
                  <a:pt x="1705321" y="5224786"/>
                  <a:pt x="1744715" y="5184507"/>
                  <a:pt x="1794082" y="5184507"/>
                </a:cubicBezTo>
                <a:close/>
                <a:moveTo>
                  <a:pt x="7861811" y="5165891"/>
                </a:moveTo>
                <a:cubicBezTo>
                  <a:pt x="7825510" y="5165891"/>
                  <a:pt x="7794680" y="5196808"/>
                  <a:pt x="7794680" y="5233708"/>
                </a:cubicBezTo>
                <a:cubicBezTo>
                  <a:pt x="7794680" y="5271107"/>
                  <a:pt x="7825510" y="5301026"/>
                  <a:pt x="7861811" y="5301026"/>
                </a:cubicBezTo>
                <a:cubicBezTo>
                  <a:pt x="7899602" y="5301026"/>
                  <a:pt x="7929934" y="5271107"/>
                  <a:pt x="7929934" y="5233708"/>
                </a:cubicBezTo>
                <a:cubicBezTo>
                  <a:pt x="7929934" y="5196808"/>
                  <a:pt x="7899602" y="5165891"/>
                  <a:pt x="7861811" y="5165891"/>
                </a:cubicBezTo>
                <a:close/>
                <a:moveTo>
                  <a:pt x="1385299" y="5153203"/>
                </a:moveTo>
                <a:cubicBezTo>
                  <a:pt x="1348401" y="5153203"/>
                  <a:pt x="1317965" y="5183621"/>
                  <a:pt x="1317965" y="5220522"/>
                </a:cubicBezTo>
                <a:cubicBezTo>
                  <a:pt x="1317965" y="5258419"/>
                  <a:pt x="1348401" y="5288836"/>
                  <a:pt x="1385299" y="5288836"/>
                </a:cubicBezTo>
                <a:cubicBezTo>
                  <a:pt x="1422201" y="5288836"/>
                  <a:pt x="1452619" y="5258419"/>
                  <a:pt x="1452619" y="5220522"/>
                </a:cubicBezTo>
                <a:cubicBezTo>
                  <a:pt x="1452619" y="5183621"/>
                  <a:pt x="1422201" y="5153203"/>
                  <a:pt x="1385299" y="5153203"/>
                </a:cubicBezTo>
                <a:close/>
                <a:moveTo>
                  <a:pt x="7861811" y="5144948"/>
                </a:moveTo>
                <a:cubicBezTo>
                  <a:pt x="7910541" y="5144948"/>
                  <a:pt x="7950820" y="5184840"/>
                  <a:pt x="7950820" y="5233708"/>
                </a:cubicBezTo>
                <a:cubicBezTo>
                  <a:pt x="7950820" y="5282576"/>
                  <a:pt x="7910541" y="5322468"/>
                  <a:pt x="7861811" y="5322468"/>
                </a:cubicBezTo>
                <a:cubicBezTo>
                  <a:pt x="7813079" y="5322468"/>
                  <a:pt x="7773298" y="5282576"/>
                  <a:pt x="7773298" y="5233708"/>
                </a:cubicBezTo>
                <a:cubicBezTo>
                  <a:pt x="7773298" y="5184840"/>
                  <a:pt x="7813079" y="5144948"/>
                  <a:pt x="7861811" y="5144948"/>
                </a:cubicBezTo>
                <a:close/>
                <a:moveTo>
                  <a:pt x="3462137" y="5142749"/>
                </a:moveTo>
                <a:lnTo>
                  <a:pt x="4159893" y="5142749"/>
                </a:lnTo>
                <a:lnTo>
                  <a:pt x="4325301" y="5309165"/>
                </a:lnTo>
                <a:lnTo>
                  <a:pt x="4660227" y="5309165"/>
                </a:lnTo>
                <a:lnTo>
                  <a:pt x="4884507" y="5533378"/>
                </a:lnTo>
                <a:lnTo>
                  <a:pt x="7776230" y="5533378"/>
                </a:lnTo>
                <a:lnTo>
                  <a:pt x="8280113" y="6036113"/>
                </a:lnTo>
                <a:lnTo>
                  <a:pt x="9112942" y="6036113"/>
                </a:lnTo>
                <a:lnTo>
                  <a:pt x="9275470" y="6199036"/>
                </a:lnTo>
                <a:lnTo>
                  <a:pt x="9287624" y="6194182"/>
                </a:lnTo>
                <a:cubicBezTo>
                  <a:pt x="9295792" y="6194182"/>
                  <a:pt x="9303773" y="6197278"/>
                  <a:pt x="9309758" y="6203469"/>
                </a:cubicBezTo>
                <a:cubicBezTo>
                  <a:pt x="9322228" y="6215851"/>
                  <a:pt x="9322228" y="6236157"/>
                  <a:pt x="9309758" y="6248539"/>
                </a:cubicBezTo>
                <a:cubicBezTo>
                  <a:pt x="9297787" y="6260921"/>
                  <a:pt x="9277836" y="6260921"/>
                  <a:pt x="9264369" y="6248539"/>
                </a:cubicBezTo>
                <a:cubicBezTo>
                  <a:pt x="9258384" y="6242348"/>
                  <a:pt x="9255391" y="6234176"/>
                  <a:pt x="9255391" y="6226003"/>
                </a:cubicBezTo>
                <a:lnTo>
                  <a:pt x="9260386" y="6213466"/>
                </a:lnTo>
                <a:lnTo>
                  <a:pt x="9103971" y="6057538"/>
                </a:lnTo>
                <a:lnTo>
                  <a:pt x="8271142" y="6057538"/>
                </a:lnTo>
                <a:lnTo>
                  <a:pt x="7767757" y="5553806"/>
                </a:lnTo>
                <a:lnTo>
                  <a:pt x="4876035" y="5553806"/>
                </a:lnTo>
                <a:lnTo>
                  <a:pt x="4651255" y="5330590"/>
                </a:lnTo>
                <a:lnTo>
                  <a:pt x="4316827" y="5330590"/>
                </a:lnTo>
                <a:lnTo>
                  <a:pt x="4150924" y="5164174"/>
                </a:lnTo>
                <a:lnTo>
                  <a:pt x="3470610" y="5164174"/>
                </a:lnTo>
                <a:lnTo>
                  <a:pt x="3291186" y="5343544"/>
                </a:lnTo>
                <a:lnTo>
                  <a:pt x="3000615" y="5343544"/>
                </a:lnTo>
                <a:lnTo>
                  <a:pt x="2961245" y="5381910"/>
                </a:lnTo>
                <a:lnTo>
                  <a:pt x="2805240" y="5381910"/>
                </a:lnTo>
                <a:lnTo>
                  <a:pt x="2354188" y="5832827"/>
                </a:lnTo>
                <a:lnTo>
                  <a:pt x="2131405" y="5832827"/>
                </a:lnTo>
                <a:lnTo>
                  <a:pt x="1715246" y="6249862"/>
                </a:lnTo>
                <a:lnTo>
                  <a:pt x="918299" y="6249862"/>
                </a:lnTo>
                <a:lnTo>
                  <a:pt x="310679" y="6858000"/>
                </a:lnTo>
                <a:lnTo>
                  <a:pt x="280196" y="6858000"/>
                </a:lnTo>
                <a:lnTo>
                  <a:pt x="910324" y="6228438"/>
                </a:lnTo>
                <a:lnTo>
                  <a:pt x="1706275" y="6228438"/>
                </a:lnTo>
                <a:lnTo>
                  <a:pt x="2123432" y="5811402"/>
                </a:lnTo>
                <a:lnTo>
                  <a:pt x="2345215" y="5811402"/>
                </a:lnTo>
                <a:lnTo>
                  <a:pt x="2796270" y="5361481"/>
                </a:lnTo>
                <a:lnTo>
                  <a:pt x="2952274" y="5361481"/>
                </a:lnTo>
                <a:lnTo>
                  <a:pt x="2991648" y="5322120"/>
                </a:lnTo>
                <a:lnTo>
                  <a:pt x="3282212" y="5322120"/>
                </a:lnTo>
                <a:close/>
                <a:moveTo>
                  <a:pt x="1385299" y="5131761"/>
                </a:moveTo>
                <a:cubicBezTo>
                  <a:pt x="1434166" y="5131761"/>
                  <a:pt x="1474060" y="5171653"/>
                  <a:pt x="1474060" y="5220522"/>
                </a:cubicBezTo>
                <a:cubicBezTo>
                  <a:pt x="1474060" y="5270386"/>
                  <a:pt x="1434166" y="5309281"/>
                  <a:pt x="1385299" y="5309281"/>
                </a:cubicBezTo>
                <a:cubicBezTo>
                  <a:pt x="1336435" y="5309281"/>
                  <a:pt x="1296523" y="5270386"/>
                  <a:pt x="1296523" y="5220522"/>
                </a:cubicBezTo>
                <a:cubicBezTo>
                  <a:pt x="1296523" y="5171653"/>
                  <a:pt x="1336435" y="5131761"/>
                  <a:pt x="1385299" y="5131761"/>
                </a:cubicBezTo>
                <a:close/>
                <a:moveTo>
                  <a:pt x="380889" y="5126830"/>
                </a:moveTo>
                <a:cubicBezTo>
                  <a:pt x="362187" y="5126830"/>
                  <a:pt x="345357" y="5134310"/>
                  <a:pt x="333202" y="5146464"/>
                </a:cubicBezTo>
                <a:lnTo>
                  <a:pt x="317595" y="5184369"/>
                </a:lnTo>
                <a:lnTo>
                  <a:pt x="444142" y="5184369"/>
                </a:lnTo>
                <a:lnTo>
                  <a:pt x="428383" y="5146464"/>
                </a:lnTo>
                <a:cubicBezTo>
                  <a:pt x="416167" y="5134310"/>
                  <a:pt x="399339" y="5126830"/>
                  <a:pt x="380889" y="5126830"/>
                </a:cubicBezTo>
                <a:close/>
                <a:moveTo>
                  <a:pt x="7655718" y="5018699"/>
                </a:moveTo>
                <a:cubicBezTo>
                  <a:pt x="7618213" y="5018699"/>
                  <a:pt x="7587710" y="5048703"/>
                  <a:pt x="7587710" y="5086706"/>
                </a:cubicBezTo>
                <a:cubicBezTo>
                  <a:pt x="7587710" y="5124210"/>
                  <a:pt x="7618213" y="5154214"/>
                  <a:pt x="7655718" y="5154214"/>
                </a:cubicBezTo>
                <a:cubicBezTo>
                  <a:pt x="7692722" y="5154214"/>
                  <a:pt x="7723225" y="5124210"/>
                  <a:pt x="7723225" y="5086706"/>
                </a:cubicBezTo>
                <a:cubicBezTo>
                  <a:pt x="7723225" y="5048703"/>
                  <a:pt x="7692722" y="5018699"/>
                  <a:pt x="7655718" y="5018699"/>
                </a:cubicBezTo>
                <a:close/>
                <a:moveTo>
                  <a:pt x="7655718" y="4997696"/>
                </a:moveTo>
                <a:cubicBezTo>
                  <a:pt x="7704222" y="4997696"/>
                  <a:pt x="7744226" y="5037201"/>
                  <a:pt x="7744226" y="5086706"/>
                </a:cubicBezTo>
                <a:cubicBezTo>
                  <a:pt x="7744226" y="5135712"/>
                  <a:pt x="7704222" y="5175217"/>
                  <a:pt x="7655718" y="5175217"/>
                </a:cubicBezTo>
                <a:cubicBezTo>
                  <a:pt x="7606712" y="5175217"/>
                  <a:pt x="7566707" y="5135712"/>
                  <a:pt x="7566707" y="5086706"/>
                </a:cubicBezTo>
                <a:cubicBezTo>
                  <a:pt x="7566707" y="5037201"/>
                  <a:pt x="7606712" y="4997696"/>
                  <a:pt x="7655718" y="4997696"/>
                </a:cubicBezTo>
                <a:close/>
                <a:moveTo>
                  <a:pt x="3634438" y="4782315"/>
                </a:moveTo>
                <a:cubicBezTo>
                  <a:pt x="3661356" y="4782315"/>
                  <a:pt x="3682789" y="4804247"/>
                  <a:pt x="3682789" y="4830666"/>
                </a:cubicBezTo>
                <a:cubicBezTo>
                  <a:pt x="3682789" y="4857583"/>
                  <a:pt x="3661356" y="4878518"/>
                  <a:pt x="3634438" y="4878518"/>
                </a:cubicBezTo>
                <a:cubicBezTo>
                  <a:pt x="3621479" y="4878518"/>
                  <a:pt x="3609513" y="4873285"/>
                  <a:pt x="3600793" y="4864686"/>
                </a:cubicBezTo>
                <a:lnTo>
                  <a:pt x="3596000" y="4853207"/>
                </a:lnTo>
                <a:lnTo>
                  <a:pt x="3499648" y="4853207"/>
                </a:lnTo>
                <a:lnTo>
                  <a:pt x="3220277" y="5131524"/>
                </a:lnTo>
                <a:lnTo>
                  <a:pt x="2844125" y="5131524"/>
                </a:lnTo>
                <a:lnTo>
                  <a:pt x="2793739" y="5181812"/>
                </a:lnTo>
                <a:lnTo>
                  <a:pt x="2634079" y="5181812"/>
                </a:lnTo>
                <a:lnTo>
                  <a:pt x="2629040" y="5194027"/>
                </a:lnTo>
                <a:cubicBezTo>
                  <a:pt x="2620320" y="5202796"/>
                  <a:pt x="2608354" y="5208181"/>
                  <a:pt x="2595394" y="5208181"/>
                </a:cubicBezTo>
                <a:cubicBezTo>
                  <a:pt x="2568476" y="5208181"/>
                  <a:pt x="2547041" y="5186637"/>
                  <a:pt x="2547041" y="5159580"/>
                </a:cubicBezTo>
                <a:cubicBezTo>
                  <a:pt x="2547041" y="5133526"/>
                  <a:pt x="2568476" y="5111980"/>
                  <a:pt x="2595394" y="5111980"/>
                </a:cubicBezTo>
                <a:cubicBezTo>
                  <a:pt x="2608354" y="5111980"/>
                  <a:pt x="2620320" y="5117367"/>
                  <a:pt x="2629040" y="5126010"/>
                </a:cubicBezTo>
                <a:lnTo>
                  <a:pt x="2634324" y="5138495"/>
                </a:lnTo>
                <a:lnTo>
                  <a:pt x="2776280" y="5138495"/>
                </a:lnTo>
                <a:lnTo>
                  <a:pt x="2826167" y="5089205"/>
                </a:lnTo>
                <a:lnTo>
                  <a:pt x="3202815" y="5089205"/>
                </a:lnTo>
                <a:lnTo>
                  <a:pt x="3482191" y="4810886"/>
                </a:lnTo>
                <a:lnTo>
                  <a:pt x="3594831" y="4810886"/>
                </a:lnTo>
                <a:lnTo>
                  <a:pt x="3600793" y="4796584"/>
                </a:lnTo>
                <a:cubicBezTo>
                  <a:pt x="3609513" y="4787798"/>
                  <a:pt x="3621479" y="4782315"/>
                  <a:pt x="3634438" y="4782315"/>
                </a:cubicBezTo>
                <a:close/>
                <a:moveTo>
                  <a:pt x="3509077" y="4681217"/>
                </a:moveTo>
                <a:lnTo>
                  <a:pt x="3862777" y="4681217"/>
                </a:lnTo>
                <a:lnTo>
                  <a:pt x="3898647" y="4717359"/>
                </a:lnTo>
                <a:lnTo>
                  <a:pt x="3909595" y="4712884"/>
                </a:lnTo>
                <a:cubicBezTo>
                  <a:pt x="3917707" y="4712884"/>
                  <a:pt x="3925754" y="4715980"/>
                  <a:pt x="3931945" y="4722171"/>
                </a:cubicBezTo>
                <a:cubicBezTo>
                  <a:pt x="3944328" y="4734552"/>
                  <a:pt x="3944328" y="4754363"/>
                  <a:pt x="3931945" y="4767241"/>
                </a:cubicBezTo>
                <a:cubicBezTo>
                  <a:pt x="3919563" y="4779622"/>
                  <a:pt x="3899753" y="4779622"/>
                  <a:pt x="3886877" y="4767241"/>
                </a:cubicBezTo>
                <a:cubicBezTo>
                  <a:pt x="3880686" y="4760802"/>
                  <a:pt x="3877590" y="4752630"/>
                  <a:pt x="3877590" y="4744520"/>
                </a:cubicBezTo>
                <a:lnTo>
                  <a:pt x="3882908" y="4731722"/>
                </a:lnTo>
                <a:lnTo>
                  <a:pt x="3853797" y="4702645"/>
                </a:lnTo>
                <a:lnTo>
                  <a:pt x="3518057" y="4702645"/>
                </a:lnTo>
                <a:lnTo>
                  <a:pt x="3158866" y="5060934"/>
                </a:lnTo>
                <a:lnTo>
                  <a:pt x="2911919" y="5060934"/>
                </a:lnTo>
                <a:lnTo>
                  <a:pt x="2869019" y="5018577"/>
                </a:lnTo>
                <a:lnTo>
                  <a:pt x="2823060" y="5018577"/>
                </a:lnTo>
                <a:lnTo>
                  <a:pt x="2818426" y="5029649"/>
                </a:lnTo>
                <a:cubicBezTo>
                  <a:pt x="2812666" y="5035409"/>
                  <a:pt x="2804820" y="5038964"/>
                  <a:pt x="2796485" y="5038964"/>
                </a:cubicBezTo>
                <a:cubicBezTo>
                  <a:pt x="2778834" y="5038964"/>
                  <a:pt x="2764619" y="5024746"/>
                  <a:pt x="2764619" y="5007096"/>
                </a:cubicBezTo>
                <a:cubicBezTo>
                  <a:pt x="2764619" y="4989937"/>
                  <a:pt x="2778834" y="4975718"/>
                  <a:pt x="2796485" y="4975718"/>
                </a:cubicBezTo>
                <a:cubicBezTo>
                  <a:pt x="2804820" y="4975718"/>
                  <a:pt x="2812666" y="4979274"/>
                  <a:pt x="2818426" y="4984973"/>
                </a:cubicBezTo>
                <a:lnTo>
                  <a:pt x="2823619" y="4997149"/>
                </a:lnTo>
                <a:lnTo>
                  <a:pt x="2877998" y="4997149"/>
                </a:lnTo>
                <a:lnTo>
                  <a:pt x="2920897" y="5040004"/>
                </a:lnTo>
                <a:lnTo>
                  <a:pt x="3149888" y="5040004"/>
                </a:lnTo>
                <a:close/>
                <a:moveTo>
                  <a:pt x="4282739" y="4665833"/>
                </a:moveTo>
                <a:cubicBezTo>
                  <a:pt x="4309656" y="4665833"/>
                  <a:pt x="4331090" y="4687765"/>
                  <a:pt x="4331090" y="4713686"/>
                </a:cubicBezTo>
                <a:cubicBezTo>
                  <a:pt x="4331090" y="4727145"/>
                  <a:pt x="4325732" y="4739233"/>
                  <a:pt x="4317009" y="4747956"/>
                </a:cubicBezTo>
                <a:lnTo>
                  <a:pt x="4302518" y="4753909"/>
                </a:lnTo>
                <a:lnTo>
                  <a:pt x="4302518" y="4833707"/>
                </a:lnTo>
                <a:lnTo>
                  <a:pt x="4071790" y="5065674"/>
                </a:lnTo>
                <a:lnTo>
                  <a:pt x="3436301" y="5065674"/>
                </a:lnTo>
                <a:lnTo>
                  <a:pt x="3258363" y="5243766"/>
                </a:lnTo>
                <a:lnTo>
                  <a:pt x="2883544" y="5243766"/>
                </a:lnTo>
                <a:lnTo>
                  <a:pt x="2839182" y="5288663"/>
                </a:lnTo>
                <a:lnTo>
                  <a:pt x="2764918" y="5288663"/>
                </a:lnTo>
                <a:lnTo>
                  <a:pt x="2593046" y="5460687"/>
                </a:lnTo>
                <a:lnTo>
                  <a:pt x="2598903" y="5474428"/>
                </a:lnTo>
                <a:cubicBezTo>
                  <a:pt x="2598903" y="5486681"/>
                  <a:pt x="2594121" y="5498996"/>
                  <a:pt x="2584560" y="5508451"/>
                </a:cubicBezTo>
                <a:cubicBezTo>
                  <a:pt x="2565434" y="5526863"/>
                  <a:pt x="2534737" y="5526863"/>
                  <a:pt x="2515614" y="5508451"/>
                </a:cubicBezTo>
                <a:cubicBezTo>
                  <a:pt x="2496491" y="5489542"/>
                  <a:pt x="2496491" y="5459188"/>
                  <a:pt x="2515614" y="5440777"/>
                </a:cubicBezTo>
                <a:cubicBezTo>
                  <a:pt x="2525175" y="5431322"/>
                  <a:pt x="2537631" y="5426595"/>
                  <a:pt x="2550086" y="5426595"/>
                </a:cubicBezTo>
                <a:lnTo>
                  <a:pt x="2561529" y="5431302"/>
                </a:lnTo>
                <a:lnTo>
                  <a:pt x="2746975" y="5245263"/>
                </a:lnTo>
                <a:lnTo>
                  <a:pt x="2821241" y="5245263"/>
                </a:lnTo>
                <a:lnTo>
                  <a:pt x="2866097" y="5201363"/>
                </a:lnTo>
                <a:lnTo>
                  <a:pt x="3240418" y="5201363"/>
                </a:lnTo>
                <a:lnTo>
                  <a:pt x="3419354" y="5022274"/>
                </a:lnTo>
                <a:lnTo>
                  <a:pt x="4053847" y="5022274"/>
                </a:lnTo>
                <a:lnTo>
                  <a:pt x="4260650" y="4815748"/>
                </a:lnTo>
                <a:lnTo>
                  <a:pt x="4260650" y="4752793"/>
                </a:lnTo>
                <a:lnTo>
                  <a:pt x="4249093" y="4747956"/>
                </a:lnTo>
                <a:cubicBezTo>
                  <a:pt x="4240370" y="4739233"/>
                  <a:pt x="4234928" y="4727145"/>
                  <a:pt x="4234928" y="4713686"/>
                </a:cubicBezTo>
                <a:cubicBezTo>
                  <a:pt x="4234928" y="4687765"/>
                  <a:pt x="4256820" y="4665833"/>
                  <a:pt x="4282739" y="4665833"/>
                </a:cubicBezTo>
                <a:close/>
                <a:moveTo>
                  <a:pt x="3681691" y="4549361"/>
                </a:moveTo>
                <a:cubicBezTo>
                  <a:pt x="3701561" y="4549361"/>
                  <a:pt x="3717955" y="4564964"/>
                  <a:pt x="3717955" y="4585111"/>
                </a:cubicBezTo>
                <a:cubicBezTo>
                  <a:pt x="3717955" y="4605258"/>
                  <a:pt x="3701561" y="4621374"/>
                  <a:pt x="3681691" y="4621374"/>
                </a:cubicBezTo>
                <a:cubicBezTo>
                  <a:pt x="3671757" y="4621374"/>
                  <a:pt x="3662816" y="4617345"/>
                  <a:pt x="3656358" y="4610798"/>
                </a:cubicBezTo>
                <a:lnTo>
                  <a:pt x="3652176" y="4600500"/>
                </a:lnTo>
                <a:lnTo>
                  <a:pt x="3523874" y="4600500"/>
                </a:lnTo>
                <a:lnTo>
                  <a:pt x="3146775" y="4977419"/>
                </a:lnTo>
                <a:lnTo>
                  <a:pt x="2978183" y="4977419"/>
                </a:lnTo>
                <a:lnTo>
                  <a:pt x="2911966" y="4910952"/>
                </a:lnTo>
                <a:lnTo>
                  <a:pt x="2902828" y="4914621"/>
                </a:lnTo>
                <a:cubicBezTo>
                  <a:pt x="2893497" y="4914621"/>
                  <a:pt x="2884167" y="4911159"/>
                  <a:pt x="2876953" y="4904237"/>
                </a:cubicBezTo>
                <a:cubicBezTo>
                  <a:pt x="2863517" y="4889895"/>
                  <a:pt x="2863517" y="4866654"/>
                  <a:pt x="2876953" y="4853302"/>
                </a:cubicBezTo>
                <a:cubicBezTo>
                  <a:pt x="2891382" y="4839457"/>
                  <a:pt x="2914267" y="4839457"/>
                  <a:pt x="2928701" y="4853302"/>
                </a:cubicBezTo>
                <a:cubicBezTo>
                  <a:pt x="2935420" y="4859978"/>
                  <a:pt x="2938780" y="4869126"/>
                  <a:pt x="2938780" y="4878399"/>
                </a:cubicBezTo>
                <a:lnTo>
                  <a:pt x="2934701" y="4888851"/>
                </a:lnTo>
                <a:lnTo>
                  <a:pt x="2991652" y="4946050"/>
                </a:lnTo>
                <a:lnTo>
                  <a:pt x="3133310" y="4946050"/>
                </a:lnTo>
                <a:lnTo>
                  <a:pt x="3510906" y="4569131"/>
                </a:lnTo>
                <a:lnTo>
                  <a:pt x="3652477" y="4569131"/>
                </a:lnTo>
                <a:lnTo>
                  <a:pt x="3656358" y="4559676"/>
                </a:lnTo>
                <a:cubicBezTo>
                  <a:pt x="3662816" y="4553265"/>
                  <a:pt x="3671757" y="4549361"/>
                  <a:pt x="3681691" y="4549361"/>
                </a:cubicBezTo>
                <a:close/>
                <a:moveTo>
                  <a:pt x="1515701" y="4442926"/>
                </a:moveTo>
                <a:lnTo>
                  <a:pt x="1529066" y="4474631"/>
                </a:lnTo>
                <a:cubicBezTo>
                  <a:pt x="1541401" y="4486848"/>
                  <a:pt x="1558384" y="4494453"/>
                  <a:pt x="1576979" y="4494453"/>
                </a:cubicBezTo>
                <a:cubicBezTo>
                  <a:pt x="1595326" y="4494453"/>
                  <a:pt x="1612064" y="4486848"/>
                  <a:pt x="1624212" y="4474631"/>
                </a:cubicBezTo>
                <a:lnTo>
                  <a:pt x="1637370" y="4442926"/>
                </a:lnTo>
                <a:close/>
                <a:moveTo>
                  <a:pt x="11525145" y="4428478"/>
                </a:moveTo>
                <a:lnTo>
                  <a:pt x="11876038" y="4428478"/>
                </a:lnTo>
                <a:lnTo>
                  <a:pt x="11876038" y="4450405"/>
                </a:lnTo>
                <a:lnTo>
                  <a:pt x="11534116" y="4450405"/>
                </a:lnTo>
                <a:lnTo>
                  <a:pt x="11249513" y="4734469"/>
                </a:lnTo>
                <a:lnTo>
                  <a:pt x="11249513" y="4977669"/>
                </a:lnTo>
                <a:lnTo>
                  <a:pt x="10789963" y="5437657"/>
                </a:lnTo>
                <a:lnTo>
                  <a:pt x="10789963" y="6858000"/>
                </a:lnTo>
                <a:lnTo>
                  <a:pt x="10769029" y="6858000"/>
                </a:lnTo>
                <a:lnTo>
                  <a:pt x="10769029" y="5428688"/>
                </a:lnTo>
                <a:lnTo>
                  <a:pt x="11228081" y="4968699"/>
                </a:lnTo>
                <a:lnTo>
                  <a:pt x="11228081" y="4725498"/>
                </a:lnTo>
                <a:close/>
                <a:moveTo>
                  <a:pt x="3566110" y="4397712"/>
                </a:moveTo>
                <a:lnTo>
                  <a:pt x="3824020" y="4397712"/>
                </a:lnTo>
                <a:lnTo>
                  <a:pt x="3887159" y="4460886"/>
                </a:lnTo>
                <a:lnTo>
                  <a:pt x="3897978" y="4456266"/>
                </a:lnTo>
                <a:cubicBezTo>
                  <a:pt x="3907179" y="4456266"/>
                  <a:pt x="3916444" y="4459876"/>
                  <a:pt x="3923705" y="4467088"/>
                </a:cubicBezTo>
                <a:cubicBezTo>
                  <a:pt x="3937725" y="4480523"/>
                  <a:pt x="3937725" y="4503413"/>
                  <a:pt x="3923705" y="4517846"/>
                </a:cubicBezTo>
                <a:cubicBezTo>
                  <a:pt x="3909183" y="4531281"/>
                  <a:pt x="3886648" y="4531281"/>
                  <a:pt x="3872628" y="4517846"/>
                </a:cubicBezTo>
                <a:cubicBezTo>
                  <a:pt x="3865867" y="4510630"/>
                  <a:pt x="3862487" y="4501299"/>
                  <a:pt x="3862487" y="4492093"/>
                </a:cubicBezTo>
                <a:lnTo>
                  <a:pt x="3865638" y="4484322"/>
                </a:lnTo>
                <a:lnTo>
                  <a:pt x="3811077" y="4430095"/>
                </a:lnTo>
                <a:lnTo>
                  <a:pt x="3579554" y="4430095"/>
                </a:lnTo>
                <a:lnTo>
                  <a:pt x="3175268" y="4834563"/>
                </a:lnTo>
                <a:lnTo>
                  <a:pt x="3133220" y="4834563"/>
                </a:lnTo>
                <a:lnTo>
                  <a:pt x="3129509" y="4843665"/>
                </a:lnTo>
                <a:cubicBezTo>
                  <a:pt x="3123051" y="4850247"/>
                  <a:pt x="3114109" y="4854345"/>
                  <a:pt x="3104175" y="4854345"/>
                </a:cubicBezTo>
                <a:cubicBezTo>
                  <a:pt x="3084303" y="4854345"/>
                  <a:pt x="3067912" y="4837952"/>
                  <a:pt x="3067912" y="4818081"/>
                </a:cubicBezTo>
                <a:cubicBezTo>
                  <a:pt x="3067912" y="4798211"/>
                  <a:pt x="3084303" y="4782315"/>
                  <a:pt x="3104175" y="4782315"/>
                </a:cubicBezTo>
                <a:cubicBezTo>
                  <a:pt x="3114109" y="4782315"/>
                  <a:pt x="3123051" y="4786289"/>
                  <a:pt x="3129509" y="4792746"/>
                </a:cubicBezTo>
                <a:lnTo>
                  <a:pt x="3133396" y="4802185"/>
                </a:lnTo>
                <a:lnTo>
                  <a:pt x="3161327" y="4802185"/>
                </a:lnTo>
                <a:close/>
                <a:moveTo>
                  <a:pt x="1576979" y="4359317"/>
                </a:moveTo>
                <a:cubicBezTo>
                  <a:pt x="1558384" y="4359317"/>
                  <a:pt x="1541401" y="4366919"/>
                  <a:pt x="1529066" y="4379201"/>
                </a:cubicBezTo>
                <a:lnTo>
                  <a:pt x="1511189" y="4422001"/>
                </a:lnTo>
                <a:lnTo>
                  <a:pt x="1641811" y="4422001"/>
                </a:lnTo>
                <a:lnTo>
                  <a:pt x="1624212" y="4379201"/>
                </a:lnTo>
                <a:cubicBezTo>
                  <a:pt x="1612064" y="4366919"/>
                  <a:pt x="1595326" y="4359317"/>
                  <a:pt x="1576979" y="4359317"/>
                </a:cubicBezTo>
                <a:close/>
                <a:moveTo>
                  <a:pt x="11481042" y="4336168"/>
                </a:moveTo>
                <a:lnTo>
                  <a:pt x="11766150" y="4336168"/>
                </a:lnTo>
                <a:lnTo>
                  <a:pt x="11766150" y="4357606"/>
                </a:lnTo>
                <a:lnTo>
                  <a:pt x="11490014" y="4357606"/>
                </a:lnTo>
                <a:lnTo>
                  <a:pt x="11123660" y="4723510"/>
                </a:lnTo>
                <a:lnTo>
                  <a:pt x="11123660" y="4938367"/>
                </a:lnTo>
                <a:lnTo>
                  <a:pt x="10662603" y="5400486"/>
                </a:lnTo>
                <a:lnTo>
                  <a:pt x="10662603" y="6858000"/>
                </a:lnTo>
                <a:lnTo>
                  <a:pt x="10641170" y="6858000"/>
                </a:lnTo>
                <a:lnTo>
                  <a:pt x="10641170" y="5391512"/>
                </a:lnTo>
                <a:lnTo>
                  <a:pt x="11102227" y="4929394"/>
                </a:lnTo>
                <a:lnTo>
                  <a:pt x="11102227" y="4714536"/>
                </a:lnTo>
                <a:close/>
                <a:moveTo>
                  <a:pt x="4239882" y="4271906"/>
                </a:moveTo>
                <a:cubicBezTo>
                  <a:pt x="4202930" y="4271906"/>
                  <a:pt x="4172427" y="4301817"/>
                  <a:pt x="4172427" y="4339223"/>
                </a:cubicBezTo>
                <a:cubicBezTo>
                  <a:pt x="4172427" y="4376124"/>
                  <a:pt x="4202930" y="4406542"/>
                  <a:pt x="4239882" y="4406542"/>
                </a:cubicBezTo>
                <a:cubicBezTo>
                  <a:pt x="4277385" y="4406542"/>
                  <a:pt x="4307889" y="4376124"/>
                  <a:pt x="4307889" y="4339223"/>
                </a:cubicBezTo>
                <a:cubicBezTo>
                  <a:pt x="4307889" y="4301817"/>
                  <a:pt x="4277385" y="4271906"/>
                  <a:pt x="4239882" y="4271906"/>
                </a:cubicBezTo>
                <a:close/>
                <a:moveTo>
                  <a:pt x="4239882" y="4250465"/>
                </a:moveTo>
                <a:cubicBezTo>
                  <a:pt x="4288886" y="4250465"/>
                  <a:pt x="4328890" y="4290350"/>
                  <a:pt x="4328890" y="4339223"/>
                </a:cubicBezTo>
                <a:cubicBezTo>
                  <a:pt x="4328890" y="4388092"/>
                  <a:pt x="4288886" y="4427984"/>
                  <a:pt x="4239882" y="4427984"/>
                </a:cubicBezTo>
                <a:cubicBezTo>
                  <a:pt x="4191428" y="4427984"/>
                  <a:pt x="4151425" y="4388092"/>
                  <a:pt x="4151425" y="4339223"/>
                </a:cubicBezTo>
                <a:cubicBezTo>
                  <a:pt x="4151425" y="4290350"/>
                  <a:pt x="4191428" y="4250465"/>
                  <a:pt x="4239882" y="4250465"/>
                </a:cubicBezTo>
                <a:close/>
                <a:moveTo>
                  <a:pt x="3118607" y="4231684"/>
                </a:moveTo>
                <a:cubicBezTo>
                  <a:pt x="3126840" y="4231684"/>
                  <a:pt x="3134943" y="4234882"/>
                  <a:pt x="3141178" y="4241275"/>
                </a:cubicBezTo>
                <a:cubicBezTo>
                  <a:pt x="3153148" y="4253568"/>
                  <a:pt x="3153148" y="4273240"/>
                  <a:pt x="3141178" y="4285534"/>
                </a:cubicBezTo>
                <a:cubicBezTo>
                  <a:pt x="3134943" y="4291923"/>
                  <a:pt x="3126840" y="4295121"/>
                  <a:pt x="3118607" y="4295121"/>
                </a:cubicBezTo>
                <a:lnTo>
                  <a:pt x="3107974" y="4290748"/>
                </a:lnTo>
                <a:lnTo>
                  <a:pt x="2929418" y="4468791"/>
                </a:lnTo>
                <a:lnTo>
                  <a:pt x="2620432" y="4468791"/>
                </a:lnTo>
                <a:lnTo>
                  <a:pt x="2040828" y="5047689"/>
                </a:lnTo>
                <a:lnTo>
                  <a:pt x="1633665" y="5047689"/>
                </a:lnTo>
                <a:lnTo>
                  <a:pt x="1589807" y="5091530"/>
                </a:lnTo>
                <a:lnTo>
                  <a:pt x="1589807" y="5306254"/>
                </a:lnTo>
                <a:lnTo>
                  <a:pt x="1508077" y="5387958"/>
                </a:lnTo>
                <a:lnTo>
                  <a:pt x="1137773" y="5387958"/>
                </a:lnTo>
                <a:lnTo>
                  <a:pt x="607517" y="5917543"/>
                </a:lnTo>
                <a:lnTo>
                  <a:pt x="172429" y="5917543"/>
                </a:lnTo>
                <a:lnTo>
                  <a:pt x="24407" y="5768582"/>
                </a:lnTo>
                <a:lnTo>
                  <a:pt x="0" y="5768582"/>
                </a:lnTo>
                <a:lnTo>
                  <a:pt x="0" y="5748156"/>
                </a:lnTo>
                <a:lnTo>
                  <a:pt x="33380" y="5748156"/>
                </a:lnTo>
                <a:lnTo>
                  <a:pt x="181400" y="5896120"/>
                </a:lnTo>
                <a:lnTo>
                  <a:pt x="599042" y="5896120"/>
                </a:lnTo>
                <a:lnTo>
                  <a:pt x="1129300" y="5366536"/>
                </a:lnTo>
                <a:lnTo>
                  <a:pt x="1499104" y="5366536"/>
                </a:lnTo>
                <a:lnTo>
                  <a:pt x="1568379" y="5297287"/>
                </a:lnTo>
                <a:lnTo>
                  <a:pt x="1568379" y="5083061"/>
                </a:lnTo>
                <a:lnTo>
                  <a:pt x="1625192" y="5027263"/>
                </a:lnTo>
                <a:lnTo>
                  <a:pt x="2031858" y="5027263"/>
                </a:lnTo>
                <a:lnTo>
                  <a:pt x="2611465" y="4447367"/>
                </a:lnTo>
                <a:lnTo>
                  <a:pt x="2921445" y="4447367"/>
                </a:lnTo>
                <a:lnTo>
                  <a:pt x="3091843" y="4277032"/>
                </a:lnTo>
                <a:lnTo>
                  <a:pt x="3086312" y="4263404"/>
                </a:lnTo>
                <a:cubicBezTo>
                  <a:pt x="3086312" y="4255412"/>
                  <a:pt x="3089307" y="4247419"/>
                  <a:pt x="3095291" y="4241275"/>
                </a:cubicBezTo>
                <a:cubicBezTo>
                  <a:pt x="3102025" y="4234882"/>
                  <a:pt x="3110379" y="4231684"/>
                  <a:pt x="3118607" y="4231684"/>
                </a:cubicBezTo>
                <a:close/>
                <a:moveTo>
                  <a:pt x="2680273" y="4043887"/>
                </a:moveTo>
                <a:cubicBezTo>
                  <a:pt x="2697073" y="4043887"/>
                  <a:pt x="2711399" y="4059488"/>
                  <a:pt x="2711399" y="4076602"/>
                </a:cubicBezTo>
                <a:cubicBezTo>
                  <a:pt x="2711399" y="4094722"/>
                  <a:pt x="2697073" y="4109313"/>
                  <a:pt x="2680273" y="4109313"/>
                </a:cubicBezTo>
                <a:cubicBezTo>
                  <a:pt x="2671380" y="4109313"/>
                  <a:pt x="2663351" y="4105665"/>
                  <a:pt x="2657549" y="4099756"/>
                </a:cubicBezTo>
                <a:lnTo>
                  <a:pt x="2653180" y="4088989"/>
                </a:lnTo>
                <a:lnTo>
                  <a:pt x="2542098" y="4088989"/>
                </a:lnTo>
                <a:lnTo>
                  <a:pt x="1916228" y="4714147"/>
                </a:lnTo>
                <a:lnTo>
                  <a:pt x="1442843" y="4714147"/>
                </a:lnTo>
                <a:lnTo>
                  <a:pt x="792554" y="5364239"/>
                </a:lnTo>
                <a:lnTo>
                  <a:pt x="0" y="5364239"/>
                </a:lnTo>
                <a:lnTo>
                  <a:pt x="0" y="5342818"/>
                </a:lnTo>
                <a:lnTo>
                  <a:pt x="784583" y="5342818"/>
                </a:lnTo>
                <a:lnTo>
                  <a:pt x="1433873" y="4693224"/>
                </a:lnTo>
                <a:lnTo>
                  <a:pt x="1907260" y="4693224"/>
                </a:lnTo>
                <a:lnTo>
                  <a:pt x="2533626" y="4068064"/>
                </a:lnTo>
                <a:lnTo>
                  <a:pt x="2651678" y="4068064"/>
                </a:lnTo>
                <a:lnTo>
                  <a:pt x="2657549" y="4053827"/>
                </a:lnTo>
                <a:cubicBezTo>
                  <a:pt x="2663351" y="4047787"/>
                  <a:pt x="2671380" y="4043887"/>
                  <a:pt x="2680273" y="4043887"/>
                </a:cubicBezTo>
                <a:close/>
                <a:moveTo>
                  <a:pt x="4239882" y="4010388"/>
                </a:moveTo>
                <a:cubicBezTo>
                  <a:pt x="4202930" y="4010388"/>
                  <a:pt x="4172427" y="4040307"/>
                  <a:pt x="4172427" y="4077702"/>
                </a:cubicBezTo>
                <a:cubicBezTo>
                  <a:pt x="4172427" y="4114599"/>
                  <a:pt x="4202930" y="4145016"/>
                  <a:pt x="4239882" y="4145016"/>
                </a:cubicBezTo>
                <a:cubicBezTo>
                  <a:pt x="4277385" y="4145016"/>
                  <a:pt x="4307889" y="4114599"/>
                  <a:pt x="4307889" y="4077702"/>
                </a:cubicBezTo>
                <a:cubicBezTo>
                  <a:pt x="4307889" y="4040307"/>
                  <a:pt x="4277385" y="4010388"/>
                  <a:pt x="4239882" y="4010388"/>
                </a:cubicBezTo>
                <a:close/>
                <a:moveTo>
                  <a:pt x="3998428" y="4010388"/>
                </a:moveTo>
                <a:cubicBezTo>
                  <a:pt x="3961528" y="4010388"/>
                  <a:pt x="3931108" y="4040307"/>
                  <a:pt x="3931108" y="4077702"/>
                </a:cubicBezTo>
                <a:cubicBezTo>
                  <a:pt x="3931108" y="4114599"/>
                  <a:pt x="3961528" y="4145016"/>
                  <a:pt x="3998428" y="4145016"/>
                </a:cubicBezTo>
                <a:cubicBezTo>
                  <a:pt x="4035825" y="4145016"/>
                  <a:pt x="4066244" y="4114599"/>
                  <a:pt x="4066244" y="4077702"/>
                </a:cubicBezTo>
                <a:cubicBezTo>
                  <a:pt x="4066244" y="4040307"/>
                  <a:pt x="4035825" y="4010388"/>
                  <a:pt x="3998428" y="4010388"/>
                </a:cubicBezTo>
                <a:close/>
                <a:moveTo>
                  <a:pt x="3750081" y="4010388"/>
                </a:moveTo>
                <a:cubicBezTo>
                  <a:pt x="3713180" y="4010388"/>
                  <a:pt x="3682762" y="4040307"/>
                  <a:pt x="3682762" y="4077702"/>
                </a:cubicBezTo>
                <a:cubicBezTo>
                  <a:pt x="3682762" y="4114599"/>
                  <a:pt x="3713180" y="4145016"/>
                  <a:pt x="3750081" y="4145016"/>
                </a:cubicBezTo>
                <a:cubicBezTo>
                  <a:pt x="3787481" y="4145016"/>
                  <a:pt x="3817398" y="4114599"/>
                  <a:pt x="3817398" y="4077702"/>
                </a:cubicBezTo>
                <a:cubicBezTo>
                  <a:pt x="3817398" y="4040307"/>
                  <a:pt x="3787481" y="4010388"/>
                  <a:pt x="3750081" y="4010388"/>
                </a:cubicBezTo>
                <a:close/>
                <a:moveTo>
                  <a:pt x="3517367" y="4010388"/>
                </a:moveTo>
                <a:cubicBezTo>
                  <a:pt x="3479577" y="4010388"/>
                  <a:pt x="3449741" y="4040307"/>
                  <a:pt x="3449741" y="4077702"/>
                </a:cubicBezTo>
                <a:cubicBezTo>
                  <a:pt x="3449741" y="4114599"/>
                  <a:pt x="3479577" y="4145016"/>
                  <a:pt x="3517367" y="4145016"/>
                </a:cubicBezTo>
                <a:cubicBezTo>
                  <a:pt x="3554658" y="4145016"/>
                  <a:pt x="3583998" y="4114599"/>
                  <a:pt x="3583998" y="4077702"/>
                </a:cubicBezTo>
                <a:cubicBezTo>
                  <a:pt x="3583998" y="4040307"/>
                  <a:pt x="3554658" y="4010388"/>
                  <a:pt x="3517367" y="4010388"/>
                </a:cubicBezTo>
                <a:close/>
                <a:moveTo>
                  <a:pt x="4239882" y="3988949"/>
                </a:moveTo>
                <a:cubicBezTo>
                  <a:pt x="4288886" y="3988949"/>
                  <a:pt x="4328890" y="4028837"/>
                  <a:pt x="4328890" y="4077702"/>
                </a:cubicBezTo>
                <a:cubicBezTo>
                  <a:pt x="4328890" y="4126568"/>
                  <a:pt x="4288886" y="4166460"/>
                  <a:pt x="4239882" y="4166460"/>
                </a:cubicBezTo>
                <a:cubicBezTo>
                  <a:pt x="4191428" y="4166460"/>
                  <a:pt x="4151423" y="4126568"/>
                  <a:pt x="4151423" y="4077702"/>
                </a:cubicBezTo>
                <a:cubicBezTo>
                  <a:pt x="4151423" y="4028837"/>
                  <a:pt x="4191428" y="3988949"/>
                  <a:pt x="4239882" y="3988949"/>
                </a:cubicBezTo>
                <a:close/>
                <a:moveTo>
                  <a:pt x="3998428" y="3988949"/>
                </a:moveTo>
                <a:cubicBezTo>
                  <a:pt x="4047295" y="3988949"/>
                  <a:pt x="4087186" y="4028837"/>
                  <a:pt x="4087186" y="4077702"/>
                </a:cubicBezTo>
                <a:cubicBezTo>
                  <a:pt x="4087186" y="4126568"/>
                  <a:pt x="4047295" y="4166460"/>
                  <a:pt x="3998428" y="4166460"/>
                </a:cubicBezTo>
                <a:cubicBezTo>
                  <a:pt x="3949559" y="4166460"/>
                  <a:pt x="3909667" y="4126568"/>
                  <a:pt x="3909667" y="4077702"/>
                </a:cubicBezTo>
                <a:cubicBezTo>
                  <a:pt x="3909667" y="4028837"/>
                  <a:pt x="3949559" y="3988949"/>
                  <a:pt x="3998428" y="3988949"/>
                </a:cubicBezTo>
                <a:close/>
                <a:moveTo>
                  <a:pt x="3750081" y="3988949"/>
                </a:moveTo>
                <a:cubicBezTo>
                  <a:pt x="3798949" y="3988949"/>
                  <a:pt x="3838840" y="4028837"/>
                  <a:pt x="3838840" y="4077702"/>
                </a:cubicBezTo>
                <a:cubicBezTo>
                  <a:pt x="3838840" y="4126568"/>
                  <a:pt x="3798949" y="4166460"/>
                  <a:pt x="3750081" y="4166460"/>
                </a:cubicBezTo>
                <a:cubicBezTo>
                  <a:pt x="3701213" y="4166460"/>
                  <a:pt x="3661317" y="4126568"/>
                  <a:pt x="3661317" y="4077702"/>
                </a:cubicBezTo>
                <a:cubicBezTo>
                  <a:pt x="3661317" y="4028837"/>
                  <a:pt x="3701213" y="3988949"/>
                  <a:pt x="3750081" y="3988949"/>
                </a:cubicBezTo>
                <a:close/>
                <a:moveTo>
                  <a:pt x="3517367" y="3988949"/>
                </a:moveTo>
                <a:cubicBezTo>
                  <a:pt x="3566096" y="3988949"/>
                  <a:pt x="3605879" y="4028837"/>
                  <a:pt x="3605879" y="4077702"/>
                </a:cubicBezTo>
                <a:cubicBezTo>
                  <a:pt x="3605879" y="4126568"/>
                  <a:pt x="3566096" y="4166460"/>
                  <a:pt x="3517367" y="4166460"/>
                </a:cubicBezTo>
                <a:cubicBezTo>
                  <a:pt x="3468140" y="4166460"/>
                  <a:pt x="3428357" y="4126568"/>
                  <a:pt x="3428357" y="4077702"/>
                </a:cubicBezTo>
                <a:cubicBezTo>
                  <a:pt x="3428357" y="4028837"/>
                  <a:pt x="3468140" y="3988949"/>
                  <a:pt x="3517367" y="3988949"/>
                </a:cubicBezTo>
                <a:close/>
                <a:moveTo>
                  <a:pt x="2931417" y="3896655"/>
                </a:moveTo>
                <a:cubicBezTo>
                  <a:pt x="2949539" y="3896655"/>
                  <a:pt x="2964141" y="3910980"/>
                  <a:pt x="2964141" y="3928270"/>
                </a:cubicBezTo>
                <a:cubicBezTo>
                  <a:pt x="2964141" y="3946054"/>
                  <a:pt x="2949539" y="3959889"/>
                  <a:pt x="2931417" y="3959889"/>
                </a:cubicBezTo>
                <a:cubicBezTo>
                  <a:pt x="2922354" y="3959889"/>
                  <a:pt x="2914177" y="3956431"/>
                  <a:pt x="2908266" y="3950748"/>
                </a:cubicBezTo>
                <a:lnTo>
                  <a:pt x="2903712" y="3940047"/>
                </a:lnTo>
                <a:lnTo>
                  <a:pt x="2478664" y="3940047"/>
                </a:lnTo>
                <a:lnTo>
                  <a:pt x="1842271" y="4577135"/>
                </a:lnTo>
                <a:lnTo>
                  <a:pt x="1405718" y="4577135"/>
                </a:lnTo>
                <a:lnTo>
                  <a:pt x="776794" y="5205290"/>
                </a:lnTo>
                <a:lnTo>
                  <a:pt x="465019" y="5205290"/>
                </a:lnTo>
                <a:lnTo>
                  <a:pt x="443595" y="5256853"/>
                </a:lnTo>
                <a:cubicBezTo>
                  <a:pt x="427511" y="5272935"/>
                  <a:pt x="405323" y="5282908"/>
                  <a:pt x="380889" y="5282908"/>
                </a:cubicBezTo>
                <a:cubicBezTo>
                  <a:pt x="356453" y="5282908"/>
                  <a:pt x="334262" y="5272935"/>
                  <a:pt x="318181" y="5256853"/>
                </a:cubicBezTo>
                <a:lnTo>
                  <a:pt x="296754" y="5205290"/>
                </a:lnTo>
                <a:lnTo>
                  <a:pt x="0" y="5205290"/>
                </a:lnTo>
                <a:lnTo>
                  <a:pt x="0" y="5184369"/>
                </a:lnTo>
                <a:lnTo>
                  <a:pt x="296189" y="5184369"/>
                </a:lnTo>
                <a:lnTo>
                  <a:pt x="318181" y="5131443"/>
                </a:lnTo>
                <a:cubicBezTo>
                  <a:pt x="334262" y="5115361"/>
                  <a:pt x="356453" y="5105388"/>
                  <a:pt x="380889" y="5105388"/>
                </a:cubicBezTo>
                <a:cubicBezTo>
                  <a:pt x="405323" y="5105388"/>
                  <a:pt x="427511" y="5115361"/>
                  <a:pt x="443595" y="5131443"/>
                </a:cubicBezTo>
                <a:lnTo>
                  <a:pt x="465584" y="5184369"/>
                </a:lnTo>
                <a:lnTo>
                  <a:pt x="768323" y="5184369"/>
                </a:lnTo>
                <a:lnTo>
                  <a:pt x="1397745" y="4555725"/>
                </a:lnTo>
                <a:lnTo>
                  <a:pt x="1833301" y="4555725"/>
                </a:lnTo>
                <a:lnTo>
                  <a:pt x="2469693" y="3918629"/>
                </a:lnTo>
                <a:lnTo>
                  <a:pt x="2902839" y="3918629"/>
                </a:lnTo>
                <a:lnTo>
                  <a:pt x="2908266" y="3905979"/>
                </a:lnTo>
                <a:cubicBezTo>
                  <a:pt x="2914177" y="3900231"/>
                  <a:pt x="2922354" y="3896655"/>
                  <a:pt x="2931417" y="3896655"/>
                </a:cubicBezTo>
                <a:close/>
                <a:moveTo>
                  <a:pt x="3750081" y="3781831"/>
                </a:moveTo>
                <a:cubicBezTo>
                  <a:pt x="3713180" y="3781831"/>
                  <a:pt x="3682762" y="3812252"/>
                  <a:pt x="3682762" y="3849146"/>
                </a:cubicBezTo>
                <a:cubicBezTo>
                  <a:pt x="3682762" y="3886549"/>
                  <a:pt x="3713180" y="3916966"/>
                  <a:pt x="3750081" y="3916966"/>
                </a:cubicBezTo>
                <a:cubicBezTo>
                  <a:pt x="3787479" y="3916966"/>
                  <a:pt x="3817398" y="3886549"/>
                  <a:pt x="3817398" y="3849146"/>
                </a:cubicBezTo>
                <a:cubicBezTo>
                  <a:pt x="3817398" y="3812252"/>
                  <a:pt x="3787479" y="3781831"/>
                  <a:pt x="3750081" y="3781831"/>
                </a:cubicBezTo>
                <a:close/>
                <a:moveTo>
                  <a:pt x="3750081" y="3760392"/>
                </a:moveTo>
                <a:cubicBezTo>
                  <a:pt x="3798949" y="3760392"/>
                  <a:pt x="3838840" y="3800287"/>
                  <a:pt x="3838840" y="3849146"/>
                </a:cubicBezTo>
                <a:cubicBezTo>
                  <a:pt x="3838840" y="3898015"/>
                  <a:pt x="3798949" y="3937907"/>
                  <a:pt x="3750081" y="3937907"/>
                </a:cubicBezTo>
                <a:cubicBezTo>
                  <a:pt x="3701213" y="3937907"/>
                  <a:pt x="3661317" y="3898015"/>
                  <a:pt x="3661317" y="3849146"/>
                </a:cubicBezTo>
                <a:cubicBezTo>
                  <a:pt x="3661317" y="3800287"/>
                  <a:pt x="3701213" y="3760392"/>
                  <a:pt x="3750081" y="3760392"/>
                </a:cubicBezTo>
                <a:close/>
                <a:moveTo>
                  <a:pt x="2759395" y="3749401"/>
                </a:moveTo>
                <a:cubicBezTo>
                  <a:pt x="2777180" y="3749401"/>
                  <a:pt x="2790519" y="3763732"/>
                  <a:pt x="2790519" y="3781518"/>
                </a:cubicBezTo>
                <a:cubicBezTo>
                  <a:pt x="2790519" y="3798814"/>
                  <a:pt x="2777180" y="3812645"/>
                  <a:pt x="2759395" y="3812645"/>
                </a:cubicBezTo>
                <a:cubicBezTo>
                  <a:pt x="2750497" y="3812645"/>
                  <a:pt x="2742473" y="3809188"/>
                  <a:pt x="2736665" y="3803564"/>
                </a:cubicBezTo>
                <a:lnTo>
                  <a:pt x="2731869" y="3792303"/>
                </a:lnTo>
                <a:lnTo>
                  <a:pt x="2414041" y="3792303"/>
                </a:lnTo>
                <a:lnTo>
                  <a:pt x="1763599" y="4442926"/>
                </a:lnTo>
                <a:lnTo>
                  <a:pt x="1658721" y="4442926"/>
                </a:lnTo>
                <a:lnTo>
                  <a:pt x="1639337" y="4489841"/>
                </a:lnTo>
                <a:cubicBezTo>
                  <a:pt x="1623344" y="4505923"/>
                  <a:pt x="1601279" y="4515896"/>
                  <a:pt x="1576979" y="4515896"/>
                </a:cubicBezTo>
                <a:cubicBezTo>
                  <a:pt x="1552683" y="4515896"/>
                  <a:pt x="1530367" y="4505923"/>
                  <a:pt x="1514128" y="4489841"/>
                </a:cubicBezTo>
                <a:lnTo>
                  <a:pt x="1494373" y="4442926"/>
                </a:lnTo>
                <a:lnTo>
                  <a:pt x="1354891" y="4442926"/>
                </a:lnTo>
                <a:lnTo>
                  <a:pt x="740827" y="5056702"/>
                </a:lnTo>
                <a:lnTo>
                  <a:pt x="0" y="5056702"/>
                </a:lnTo>
                <a:lnTo>
                  <a:pt x="0" y="5035279"/>
                </a:lnTo>
                <a:lnTo>
                  <a:pt x="731854" y="5035279"/>
                </a:lnTo>
                <a:lnTo>
                  <a:pt x="1345919" y="4422001"/>
                </a:lnTo>
                <a:lnTo>
                  <a:pt x="1489886" y="4422001"/>
                </a:lnTo>
                <a:lnTo>
                  <a:pt x="1514128" y="4364425"/>
                </a:lnTo>
                <a:cubicBezTo>
                  <a:pt x="1530367" y="4348345"/>
                  <a:pt x="1552683" y="4338369"/>
                  <a:pt x="1576979" y="4338369"/>
                </a:cubicBezTo>
                <a:cubicBezTo>
                  <a:pt x="1601279" y="4338369"/>
                  <a:pt x="1623344" y="4348345"/>
                  <a:pt x="1639337" y="4364425"/>
                </a:cubicBezTo>
                <a:lnTo>
                  <a:pt x="1663124" y="4422001"/>
                </a:lnTo>
                <a:lnTo>
                  <a:pt x="1754627" y="4422001"/>
                </a:lnTo>
                <a:lnTo>
                  <a:pt x="2405071" y="3771381"/>
                </a:lnTo>
                <a:lnTo>
                  <a:pt x="2731465" y="3771381"/>
                </a:lnTo>
                <a:lnTo>
                  <a:pt x="2736665" y="3758786"/>
                </a:lnTo>
                <a:cubicBezTo>
                  <a:pt x="2742473" y="3752984"/>
                  <a:pt x="2750497" y="3749401"/>
                  <a:pt x="2759395" y="3749401"/>
                </a:cubicBezTo>
                <a:close/>
                <a:moveTo>
                  <a:pt x="3948988" y="3569171"/>
                </a:moveTo>
                <a:cubicBezTo>
                  <a:pt x="3967106" y="3569171"/>
                  <a:pt x="3981700" y="3583389"/>
                  <a:pt x="3981700" y="3601040"/>
                </a:cubicBezTo>
                <a:cubicBezTo>
                  <a:pt x="3981700" y="3618206"/>
                  <a:pt x="3967106" y="3632425"/>
                  <a:pt x="3948988" y="3632425"/>
                </a:cubicBezTo>
                <a:cubicBezTo>
                  <a:pt x="3939927" y="3632425"/>
                  <a:pt x="3931749" y="3628867"/>
                  <a:pt x="3925833" y="3623168"/>
                </a:cubicBezTo>
                <a:lnTo>
                  <a:pt x="3921263" y="3612587"/>
                </a:lnTo>
                <a:lnTo>
                  <a:pt x="3713553" y="3612587"/>
                </a:lnTo>
                <a:lnTo>
                  <a:pt x="3354285" y="3972989"/>
                </a:lnTo>
                <a:lnTo>
                  <a:pt x="3354285" y="4268559"/>
                </a:lnTo>
                <a:lnTo>
                  <a:pt x="3024917" y="4597550"/>
                </a:lnTo>
                <a:lnTo>
                  <a:pt x="2716973" y="4597550"/>
                </a:lnTo>
                <a:lnTo>
                  <a:pt x="2181316" y="5133911"/>
                </a:lnTo>
                <a:lnTo>
                  <a:pt x="2181316" y="5338286"/>
                </a:lnTo>
                <a:lnTo>
                  <a:pt x="1975524" y="5543660"/>
                </a:lnTo>
                <a:lnTo>
                  <a:pt x="1186724" y="5543660"/>
                </a:lnTo>
                <a:lnTo>
                  <a:pt x="618690" y="6111924"/>
                </a:lnTo>
                <a:lnTo>
                  <a:pt x="0" y="6111924"/>
                </a:lnTo>
                <a:lnTo>
                  <a:pt x="0" y="6090987"/>
                </a:lnTo>
                <a:lnTo>
                  <a:pt x="609722" y="6090987"/>
                </a:lnTo>
                <a:lnTo>
                  <a:pt x="1177756" y="5522225"/>
                </a:lnTo>
                <a:lnTo>
                  <a:pt x="1967552" y="5522225"/>
                </a:lnTo>
                <a:lnTo>
                  <a:pt x="2159890" y="5329812"/>
                </a:lnTo>
                <a:lnTo>
                  <a:pt x="2159890" y="5124939"/>
                </a:lnTo>
                <a:lnTo>
                  <a:pt x="2708003" y="4576613"/>
                </a:lnTo>
                <a:lnTo>
                  <a:pt x="3016944" y="4576613"/>
                </a:lnTo>
                <a:lnTo>
                  <a:pt x="3332858" y="4259590"/>
                </a:lnTo>
                <a:lnTo>
                  <a:pt x="3332858" y="3964015"/>
                </a:lnTo>
                <a:lnTo>
                  <a:pt x="3705578" y="3591146"/>
                </a:lnTo>
                <a:lnTo>
                  <a:pt x="3920467" y="3591146"/>
                </a:lnTo>
                <a:lnTo>
                  <a:pt x="3925833" y="3578488"/>
                </a:lnTo>
                <a:cubicBezTo>
                  <a:pt x="3931749" y="3572726"/>
                  <a:pt x="3939927" y="3569171"/>
                  <a:pt x="3948988" y="3569171"/>
                </a:cubicBezTo>
                <a:close/>
                <a:moveTo>
                  <a:pt x="4233588" y="3526876"/>
                </a:moveTo>
                <a:cubicBezTo>
                  <a:pt x="4195690" y="3526876"/>
                  <a:pt x="4166269" y="3557297"/>
                  <a:pt x="4166269" y="3594196"/>
                </a:cubicBezTo>
                <a:cubicBezTo>
                  <a:pt x="4166269" y="3631602"/>
                  <a:pt x="4195690" y="3662019"/>
                  <a:pt x="4233588" y="3662019"/>
                </a:cubicBezTo>
                <a:cubicBezTo>
                  <a:pt x="4270438" y="3662019"/>
                  <a:pt x="4300857" y="3631602"/>
                  <a:pt x="4300857" y="3594196"/>
                </a:cubicBezTo>
                <a:cubicBezTo>
                  <a:pt x="4300857" y="3557297"/>
                  <a:pt x="4270438" y="3526876"/>
                  <a:pt x="4233588" y="3526876"/>
                </a:cubicBezTo>
                <a:close/>
                <a:moveTo>
                  <a:pt x="2766647" y="3526114"/>
                </a:moveTo>
                <a:cubicBezTo>
                  <a:pt x="2774942" y="3526114"/>
                  <a:pt x="2783299" y="3529208"/>
                  <a:pt x="2789531" y="3535399"/>
                </a:cubicBezTo>
                <a:cubicBezTo>
                  <a:pt x="2801503" y="3547781"/>
                  <a:pt x="2801503" y="3568087"/>
                  <a:pt x="2789531" y="3580470"/>
                </a:cubicBezTo>
                <a:cubicBezTo>
                  <a:pt x="2783299" y="3586658"/>
                  <a:pt x="2774942" y="3589758"/>
                  <a:pt x="2766647" y="3589758"/>
                </a:cubicBezTo>
                <a:lnTo>
                  <a:pt x="2754750" y="3584847"/>
                </a:lnTo>
                <a:lnTo>
                  <a:pt x="2681944" y="3658086"/>
                </a:lnTo>
                <a:lnTo>
                  <a:pt x="2323641" y="3658086"/>
                </a:lnTo>
                <a:lnTo>
                  <a:pt x="1687772" y="4293720"/>
                </a:lnTo>
                <a:lnTo>
                  <a:pt x="1332445" y="4293720"/>
                </a:lnTo>
                <a:lnTo>
                  <a:pt x="707548" y="4918914"/>
                </a:lnTo>
                <a:lnTo>
                  <a:pt x="0" y="4918914"/>
                </a:lnTo>
                <a:lnTo>
                  <a:pt x="0" y="4897476"/>
                </a:lnTo>
                <a:lnTo>
                  <a:pt x="699574" y="4897476"/>
                </a:lnTo>
                <a:lnTo>
                  <a:pt x="1323974" y="4272789"/>
                </a:lnTo>
                <a:lnTo>
                  <a:pt x="1678803" y="4272789"/>
                </a:lnTo>
                <a:lnTo>
                  <a:pt x="2314668" y="3636647"/>
                </a:lnTo>
                <a:lnTo>
                  <a:pt x="2672973" y="3636647"/>
                </a:lnTo>
                <a:lnTo>
                  <a:pt x="2739847" y="3570114"/>
                </a:lnTo>
                <a:lnTo>
                  <a:pt x="2734791" y="3557934"/>
                </a:lnTo>
                <a:cubicBezTo>
                  <a:pt x="2734791" y="3549761"/>
                  <a:pt x="2737907" y="3541592"/>
                  <a:pt x="2744141" y="3535399"/>
                </a:cubicBezTo>
                <a:cubicBezTo>
                  <a:pt x="2750130" y="3529208"/>
                  <a:pt x="2758359" y="3526114"/>
                  <a:pt x="2766647" y="3526114"/>
                </a:cubicBezTo>
                <a:close/>
                <a:moveTo>
                  <a:pt x="4233588" y="3505435"/>
                </a:moveTo>
                <a:cubicBezTo>
                  <a:pt x="4282406" y="3505435"/>
                  <a:pt x="4322299" y="3545327"/>
                  <a:pt x="4322299" y="3594196"/>
                </a:cubicBezTo>
                <a:cubicBezTo>
                  <a:pt x="4322299" y="3643070"/>
                  <a:pt x="4282406" y="3682965"/>
                  <a:pt x="4233588" y="3682965"/>
                </a:cubicBezTo>
                <a:cubicBezTo>
                  <a:pt x="4184719" y="3682965"/>
                  <a:pt x="4144828" y="3643070"/>
                  <a:pt x="4144828" y="3594196"/>
                </a:cubicBezTo>
                <a:cubicBezTo>
                  <a:pt x="4144828" y="3545327"/>
                  <a:pt x="4184719" y="3505435"/>
                  <a:pt x="4233588" y="3505435"/>
                </a:cubicBezTo>
                <a:close/>
                <a:moveTo>
                  <a:pt x="2425689" y="3325226"/>
                </a:moveTo>
                <a:lnTo>
                  <a:pt x="2902695" y="3325226"/>
                </a:lnTo>
                <a:lnTo>
                  <a:pt x="3022433" y="3445377"/>
                </a:lnTo>
                <a:lnTo>
                  <a:pt x="3034661" y="3440381"/>
                </a:lnTo>
                <a:cubicBezTo>
                  <a:pt x="3042714" y="3440381"/>
                  <a:pt x="3050709" y="3443456"/>
                  <a:pt x="3056856" y="3449600"/>
                </a:cubicBezTo>
                <a:cubicBezTo>
                  <a:pt x="3069642" y="3461902"/>
                  <a:pt x="3069642" y="3482059"/>
                  <a:pt x="3056856" y="3494353"/>
                </a:cubicBezTo>
                <a:cubicBezTo>
                  <a:pt x="3044558" y="3507141"/>
                  <a:pt x="3024887" y="3507141"/>
                  <a:pt x="3012100" y="3494353"/>
                </a:cubicBezTo>
                <a:cubicBezTo>
                  <a:pt x="3005953" y="3488207"/>
                  <a:pt x="3002880" y="3480093"/>
                  <a:pt x="3002880" y="3471978"/>
                </a:cubicBezTo>
                <a:lnTo>
                  <a:pt x="3007599" y="3460522"/>
                </a:lnTo>
                <a:lnTo>
                  <a:pt x="2893721" y="3346658"/>
                </a:lnTo>
                <a:lnTo>
                  <a:pt x="2434663" y="3346658"/>
                </a:lnTo>
                <a:lnTo>
                  <a:pt x="1638658" y="4142653"/>
                </a:lnTo>
                <a:lnTo>
                  <a:pt x="1299703" y="4142653"/>
                </a:lnTo>
                <a:lnTo>
                  <a:pt x="651246" y="4790607"/>
                </a:lnTo>
                <a:lnTo>
                  <a:pt x="0" y="4790607"/>
                </a:lnTo>
                <a:lnTo>
                  <a:pt x="0" y="4769673"/>
                </a:lnTo>
                <a:lnTo>
                  <a:pt x="642275" y="4769673"/>
                </a:lnTo>
                <a:lnTo>
                  <a:pt x="1290734" y="4121221"/>
                </a:lnTo>
                <a:lnTo>
                  <a:pt x="1629686" y="4121221"/>
                </a:lnTo>
                <a:close/>
                <a:moveTo>
                  <a:pt x="3691250" y="3323028"/>
                </a:moveTo>
                <a:cubicBezTo>
                  <a:pt x="3709034" y="3323028"/>
                  <a:pt x="3722376" y="3337355"/>
                  <a:pt x="3722376" y="3355141"/>
                </a:cubicBezTo>
                <a:cubicBezTo>
                  <a:pt x="3722376" y="3371941"/>
                  <a:pt x="3709034" y="3386267"/>
                  <a:pt x="3691250" y="3386267"/>
                </a:cubicBezTo>
                <a:cubicBezTo>
                  <a:pt x="3682356" y="3386267"/>
                  <a:pt x="3674328" y="3382687"/>
                  <a:pt x="3668523" y="3377003"/>
                </a:cubicBezTo>
                <a:lnTo>
                  <a:pt x="3663983" y="3366438"/>
                </a:lnTo>
                <a:lnTo>
                  <a:pt x="3535786" y="3366438"/>
                </a:lnTo>
                <a:lnTo>
                  <a:pt x="3210282" y="3691426"/>
                </a:lnTo>
                <a:lnTo>
                  <a:pt x="3210282" y="3966062"/>
                </a:lnTo>
                <a:lnTo>
                  <a:pt x="2860349" y="4315940"/>
                </a:lnTo>
                <a:lnTo>
                  <a:pt x="2551799" y="4315940"/>
                </a:lnTo>
                <a:lnTo>
                  <a:pt x="1949151" y="4919053"/>
                </a:lnTo>
                <a:lnTo>
                  <a:pt x="1455168" y="4919053"/>
                </a:lnTo>
                <a:lnTo>
                  <a:pt x="847029" y="5527151"/>
                </a:lnTo>
                <a:lnTo>
                  <a:pt x="0" y="5527151"/>
                </a:lnTo>
                <a:lnTo>
                  <a:pt x="0" y="5506217"/>
                </a:lnTo>
                <a:lnTo>
                  <a:pt x="838056" y="5506217"/>
                </a:lnTo>
                <a:lnTo>
                  <a:pt x="1446196" y="4897619"/>
                </a:lnTo>
                <a:lnTo>
                  <a:pt x="1940676" y="4897619"/>
                </a:lnTo>
                <a:lnTo>
                  <a:pt x="2543326" y="4295005"/>
                </a:lnTo>
                <a:lnTo>
                  <a:pt x="2851380" y="4295005"/>
                </a:lnTo>
                <a:lnTo>
                  <a:pt x="3188849" y="3957591"/>
                </a:lnTo>
                <a:lnTo>
                  <a:pt x="3188849" y="3682452"/>
                </a:lnTo>
                <a:lnTo>
                  <a:pt x="3526812" y="3345001"/>
                </a:lnTo>
                <a:lnTo>
                  <a:pt x="3663323" y="3345001"/>
                </a:lnTo>
                <a:lnTo>
                  <a:pt x="3668523" y="3332414"/>
                </a:lnTo>
                <a:cubicBezTo>
                  <a:pt x="3674328" y="3326608"/>
                  <a:pt x="3682356" y="3323028"/>
                  <a:pt x="3691250" y="3323028"/>
                </a:cubicBezTo>
                <a:close/>
                <a:moveTo>
                  <a:pt x="4233588" y="3291720"/>
                </a:moveTo>
                <a:cubicBezTo>
                  <a:pt x="4195689" y="3291720"/>
                  <a:pt x="4166269" y="3322139"/>
                  <a:pt x="4166269" y="3359038"/>
                </a:cubicBezTo>
                <a:cubicBezTo>
                  <a:pt x="4166269" y="3396939"/>
                  <a:pt x="4195689" y="3427354"/>
                  <a:pt x="4233588" y="3427354"/>
                </a:cubicBezTo>
                <a:cubicBezTo>
                  <a:pt x="4270438" y="3427354"/>
                  <a:pt x="4300857" y="3396939"/>
                  <a:pt x="4300857" y="3359038"/>
                </a:cubicBezTo>
                <a:cubicBezTo>
                  <a:pt x="4300857" y="3322139"/>
                  <a:pt x="4270438" y="3291720"/>
                  <a:pt x="4233588" y="3291720"/>
                </a:cubicBezTo>
                <a:close/>
                <a:moveTo>
                  <a:pt x="3991338" y="3291720"/>
                </a:moveTo>
                <a:cubicBezTo>
                  <a:pt x="3954643" y="3291720"/>
                  <a:pt x="3924396" y="3322139"/>
                  <a:pt x="3924396" y="3359038"/>
                </a:cubicBezTo>
                <a:cubicBezTo>
                  <a:pt x="3924396" y="3396939"/>
                  <a:pt x="3954643" y="3427354"/>
                  <a:pt x="3991338" y="3427354"/>
                </a:cubicBezTo>
                <a:cubicBezTo>
                  <a:pt x="4028530" y="3427354"/>
                  <a:pt x="4059273" y="3396939"/>
                  <a:pt x="4059273" y="3359038"/>
                </a:cubicBezTo>
                <a:cubicBezTo>
                  <a:pt x="4059273" y="3322139"/>
                  <a:pt x="4028530" y="3291720"/>
                  <a:pt x="3991338" y="3291720"/>
                </a:cubicBezTo>
                <a:close/>
                <a:moveTo>
                  <a:pt x="4233588" y="3270276"/>
                </a:moveTo>
                <a:cubicBezTo>
                  <a:pt x="4282406" y="3270276"/>
                  <a:pt x="4322299" y="3310169"/>
                  <a:pt x="4322299" y="3359038"/>
                </a:cubicBezTo>
                <a:cubicBezTo>
                  <a:pt x="4322299" y="3408408"/>
                  <a:pt x="4282406" y="3447795"/>
                  <a:pt x="4233588" y="3447795"/>
                </a:cubicBezTo>
                <a:cubicBezTo>
                  <a:pt x="4184719" y="3447795"/>
                  <a:pt x="4144827" y="3408408"/>
                  <a:pt x="4144827" y="3359038"/>
                </a:cubicBezTo>
                <a:cubicBezTo>
                  <a:pt x="4144827" y="3310169"/>
                  <a:pt x="4184719" y="3270276"/>
                  <a:pt x="4233588" y="3270276"/>
                </a:cubicBezTo>
                <a:close/>
                <a:moveTo>
                  <a:pt x="3991338" y="3270276"/>
                </a:moveTo>
                <a:cubicBezTo>
                  <a:pt x="4040926" y="3270276"/>
                  <a:pt x="4080596" y="3310169"/>
                  <a:pt x="4080596" y="3359038"/>
                </a:cubicBezTo>
                <a:cubicBezTo>
                  <a:pt x="4080596" y="3408408"/>
                  <a:pt x="4040926" y="3447795"/>
                  <a:pt x="3991338" y="3447795"/>
                </a:cubicBezTo>
                <a:cubicBezTo>
                  <a:pt x="3942744" y="3447795"/>
                  <a:pt x="3903075" y="3408408"/>
                  <a:pt x="3903075" y="3359038"/>
                </a:cubicBezTo>
                <a:cubicBezTo>
                  <a:pt x="3903075" y="3310169"/>
                  <a:pt x="3942744" y="3270276"/>
                  <a:pt x="3991338" y="3270276"/>
                </a:cubicBezTo>
                <a:close/>
                <a:moveTo>
                  <a:pt x="2475975" y="3149394"/>
                </a:moveTo>
                <a:cubicBezTo>
                  <a:pt x="2494095" y="3149394"/>
                  <a:pt x="2509196" y="3164106"/>
                  <a:pt x="2509196" y="3181263"/>
                </a:cubicBezTo>
                <a:cubicBezTo>
                  <a:pt x="2509196" y="3198917"/>
                  <a:pt x="2494095" y="3212645"/>
                  <a:pt x="2475975" y="3212645"/>
                </a:cubicBezTo>
                <a:cubicBezTo>
                  <a:pt x="2467169" y="3212645"/>
                  <a:pt x="2459115" y="3209212"/>
                  <a:pt x="2453264" y="3203574"/>
                </a:cubicBezTo>
                <a:lnTo>
                  <a:pt x="2448687" y="3192823"/>
                </a:lnTo>
                <a:lnTo>
                  <a:pt x="2358282" y="3192823"/>
                </a:lnTo>
                <a:lnTo>
                  <a:pt x="1572091" y="3978843"/>
                </a:lnTo>
                <a:lnTo>
                  <a:pt x="1073043" y="3978843"/>
                </a:lnTo>
                <a:lnTo>
                  <a:pt x="1027677" y="4023724"/>
                </a:lnTo>
                <a:lnTo>
                  <a:pt x="1027677" y="4215231"/>
                </a:lnTo>
                <a:lnTo>
                  <a:pt x="613396" y="4630171"/>
                </a:lnTo>
                <a:lnTo>
                  <a:pt x="0" y="4630171"/>
                </a:lnTo>
                <a:lnTo>
                  <a:pt x="0" y="4609723"/>
                </a:lnTo>
                <a:lnTo>
                  <a:pt x="604421" y="4609723"/>
                </a:lnTo>
                <a:lnTo>
                  <a:pt x="1006233" y="4206752"/>
                </a:lnTo>
                <a:lnTo>
                  <a:pt x="1006233" y="4015249"/>
                </a:lnTo>
                <a:lnTo>
                  <a:pt x="1064069" y="3957398"/>
                </a:lnTo>
                <a:lnTo>
                  <a:pt x="1563119" y="3957398"/>
                </a:lnTo>
                <a:lnTo>
                  <a:pt x="2349309" y="3171373"/>
                </a:lnTo>
                <a:lnTo>
                  <a:pt x="2447964" y="3171373"/>
                </a:lnTo>
                <a:lnTo>
                  <a:pt x="2453264" y="3158892"/>
                </a:lnTo>
                <a:cubicBezTo>
                  <a:pt x="2459115" y="3153072"/>
                  <a:pt x="2467169" y="3149394"/>
                  <a:pt x="2475975" y="3149394"/>
                </a:cubicBezTo>
                <a:close/>
                <a:moveTo>
                  <a:pt x="3991338" y="3050393"/>
                </a:moveTo>
                <a:cubicBezTo>
                  <a:pt x="3954643" y="3050393"/>
                  <a:pt x="3924396" y="3080727"/>
                  <a:pt x="3924396" y="3117523"/>
                </a:cubicBezTo>
                <a:cubicBezTo>
                  <a:pt x="3924396" y="3154323"/>
                  <a:pt x="3954643" y="3184657"/>
                  <a:pt x="3991338" y="3184657"/>
                </a:cubicBezTo>
                <a:cubicBezTo>
                  <a:pt x="4028530" y="3184657"/>
                  <a:pt x="4059273" y="3154323"/>
                  <a:pt x="4059273" y="3117523"/>
                </a:cubicBezTo>
                <a:cubicBezTo>
                  <a:pt x="4059273" y="3080727"/>
                  <a:pt x="4028530" y="3050393"/>
                  <a:pt x="3991338" y="3050393"/>
                </a:cubicBezTo>
                <a:close/>
                <a:moveTo>
                  <a:pt x="3991338" y="3028517"/>
                </a:moveTo>
                <a:cubicBezTo>
                  <a:pt x="4040926" y="3028517"/>
                  <a:pt x="4080595" y="3068790"/>
                  <a:pt x="4080595" y="3117523"/>
                </a:cubicBezTo>
                <a:cubicBezTo>
                  <a:pt x="4080595" y="3166260"/>
                  <a:pt x="4040926" y="3206044"/>
                  <a:pt x="3991338" y="3206044"/>
                </a:cubicBezTo>
                <a:cubicBezTo>
                  <a:pt x="3942744" y="3206044"/>
                  <a:pt x="3903073" y="3166260"/>
                  <a:pt x="3903073" y="3117523"/>
                </a:cubicBezTo>
                <a:cubicBezTo>
                  <a:pt x="3903073" y="3068790"/>
                  <a:pt x="3942744" y="3028517"/>
                  <a:pt x="3991338" y="3028517"/>
                </a:cubicBezTo>
                <a:close/>
                <a:moveTo>
                  <a:pt x="2275926" y="3028517"/>
                </a:moveTo>
                <a:lnTo>
                  <a:pt x="2749893" y="3028517"/>
                </a:lnTo>
                <a:lnTo>
                  <a:pt x="2826149" y="3104224"/>
                </a:lnTo>
                <a:lnTo>
                  <a:pt x="2920987" y="3104224"/>
                </a:lnTo>
                <a:lnTo>
                  <a:pt x="2925845" y="3092773"/>
                </a:lnTo>
                <a:cubicBezTo>
                  <a:pt x="2931759" y="3087015"/>
                  <a:pt x="2939943" y="3083458"/>
                  <a:pt x="2948999" y="3083458"/>
                </a:cubicBezTo>
                <a:cubicBezTo>
                  <a:pt x="2966118" y="3083458"/>
                  <a:pt x="2981722" y="3097677"/>
                  <a:pt x="2981722" y="3115330"/>
                </a:cubicBezTo>
                <a:cubicBezTo>
                  <a:pt x="2981722" y="3132491"/>
                  <a:pt x="2966118" y="3146709"/>
                  <a:pt x="2948999" y="3146709"/>
                </a:cubicBezTo>
                <a:cubicBezTo>
                  <a:pt x="2939943" y="3146709"/>
                  <a:pt x="2931759" y="3143154"/>
                  <a:pt x="2925845" y="3137449"/>
                </a:cubicBezTo>
                <a:lnTo>
                  <a:pt x="2920741" y="3125642"/>
                </a:lnTo>
                <a:lnTo>
                  <a:pt x="2817178" y="3125642"/>
                </a:lnTo>
                <a:lnTo>
                  <a:pt x="2740924" y="3049435"/>
                </a:lnTo>
                <a:lnTo>
                  <a:pt x="2284896" y="3049435"/>
                </a:lnTo>
                <a:lnTo>
                  <a:pt x="1503428" y="3830460"/>
                </a:lnTo>
                <a:lnTo>
                  <a:pt x="986086" y="3830460"/>
                </a:lnTo>
                <a:lnTo>
                  <a:pt x="882928" y="3933559"/>
                </a:lnTo>
                <a:lnTo>
                  <a:pt x="882928" y="4169638"/>
                </a:lnTo>
                <a:lnTo>
                  <a:pt x="569438" y="4482930"/>
                </a:lnTo>
                <a:lnTo>
                  <a:pt x="135891" y="4482930"/>
                </a:lnTo>
                <a:lnTo>
                  <a:pt x="113945" y="4536006"/>
                </a:lnTo>
                <a:cubicBezTo>
                  <a:pt x="97829" y="4552106"/>
                  <a:pt x="75515" y="4562040"/>
                  <a:pt x="50721" y="4562040"/>
                </a:cubicBezTo>
                <a:cubicBezTo>
                  <a:pt x="38572" y="4562040"/>
                  <a:pt x="26981" y="4559557"/>
                  <a:pt x="16427" y="4555061"/>
                </a:cubicBezTo>
                <a:lnTo>
                  <a:pt x="0" y="4543908"/>
                </a:lnTo>
                <a:lnTo>
                  <a:pt x="0" y="4512020"/>
                </a:lnTo>
                <a:lnTo>
                  <a:pt x="3490" y="4520404"/>
                </a:lnTo>
                <a:cubicBezTo>
                  <a:pt x="15637" y="4532588"/>
                  <a:pt x="32376" y="4540174"/>
                  <a:pt x="50721" y="4540174"/>
                </a:cubicBezTo>
                <a:cubicBezTo>
                  <a:pt x="69564" y="4540174"/>
                  <a:pt x="86424" y="4532588"/>
                  <a:pt x="98572" y="4520404"/>
                </a:cubicBezTo>
                <a:lnTo>
                  <a:pt x="114071" y="4482930"/>
                </a:lnTo>
                <a:lnTo>
                  <a:pt x="0" y="4482930"/>
                </a:lnTo>
                <a:lnTo>
                  <a:pt x="0" y="4461509"/>
                </a:lnTo>
                <a:lnTo>
                  <a:pt x="113393" y="4461509"/>
                </a:lnTo>
                <a:lnTo>
                  <a:pt x="98572" y="4425676"/>
                </a:lnTo>
                <a:cubicBezTo>
                  <a:pt x="86424" y="4413493"/>
                  <a:pt x="69564" y="4405909"/>
                  <a:pt x="50721" y="4405909"/>
                </a:cubicBezTo>
                <a:cubicBezTo>
                  <a:pt x="32376" y="4405909"/>
                  <a:pt x="15637" y="4413493"/>
                  <a:pt x="3490" y="4425676"/>
                </a:cubicBezTo>
                <a:lnTo>
                  <a:pt x="0" y="4434061"/>
                </a:lnTo>
                <a:lnTo>
                  <a:pt x="0" y="4402627"/>
                </a:lnTo>
                <a:lnTo>
                  <a:pt x="16427" y="4391502"/>
                </a:lnTo>
                <a:cubicBezTo>
                  <a:pt x="26981" y="4387011"/>
                  <a:pt x="38572" y="4384524"/>
                  <a:pt x="50721" y="4384524"/>
                </a:cubicBezTo>
                <a:cubicBezTo>
                  <a:pt x="75515" y="4384524"/>
                  <a:pt x="97829" y="4394471"/>
                  <a:pt x="113945" y="4410507"/>
                </a:cubicBezTo>
                <a:lnTo>
                  <a:pt x="135179" y="4461509"/>
                </a:lnTo>
                <a:lnTo>
                  <a:pt x="560467" y="4461509"/>
                </a:lnTo>
                <a:lnTo>
                  <a:pt x="861497" y="4160680"/>
                </a:lnTo>
                <a:lnTo>
                  <a:pt x="861497" y="3925095"/>
                </a:lnTo>
                <a:lnTo>
                  <a:pt x="977116" y="3810040"/>
                </a:lnTo>
                <a:lnTo>
                  <a:pt x="1494455" y="3810040"/>
                </a:lnTo>
                <a:close/>
                <a:moveTo>
                  <a:pt x="1124851" y="2931811"/>
                </a:moveTo>
                <a:cubicBezTo>
                  <a:pt x="1141960" y="2931811"/>
                  <a:pt x="1157563" y="2946141"/>
                  <a:pt x="1157563" y="2963435"/>
                </a:cubicBezTo>
                <a:cubicBezTo>
                  <a:pt x="1157563" y="2980730"/>
                  <a:pt x="1141960" y="2995054"/>
                  <a:pt x="1124851" y="2995054"/>
                </a:cubicBezTo>
                <a:cubicBezTo>
                  <a:pt x="1115792" y="2995054"/>
                  <a:pt x="1107613" y="2991474"/>
                  <a:pt x="1101699" y="2985725"/>
                </a:cubicBezTo>
                <a:lnTo>
                  <a:pt x="1096802" y="2974308"/>
                </a:lnTo>
                <a:lnTo>
                  <a:pt x="1042062" y="2974308"/>
                </a:lnTo>
                <a:lnTo>
                  <a:pt x="965296" y="3052192"/>
                </a:lnTo>
                <a:lnTo>
                  <a:pt x="0" y="3052192"/>
                </a:lnTo>
                <a:lnTo>
                  <a:pt x="0" y="3030726"/>
                </a:lnTo>
                <a:lnTo>
                  <a:pt x="956325" y="3030726"/>
                </a:lnTo>
                <a:lnTo>
                  <a:pt x="1033088" y="2952844"/>
                </a:lnTo>
                <a:lnTo>
                  <a:pt x="1096677" y="2952844"/>
                </a:lnTo>
                <a:lnTo>
                  <a:pt x="1101699" y="2941139"/>
                </a:lnTo>
                <a:cubicBezTo>
                  <a:pt x="1107613" y="2935396"/>
                  <a:pt x="1115792" y="2931811"/>
                  <a:pt x="1124851" y="2931811"/>
                </a:cubicBezTo>
                <a:close/>
                <a:moveTo>
                  <a:pt x="736469" y="2817521"/>
                </a:moveTo>
                <a:cubicBezTo>
                  <a:pt x="754254" y="2817521"/>
                  <a:pt x="768583" y="2832118"/>
                  <a:pt x="768583" y="2850240"/>
                </a:cubicBezTo>
                <a:cubicBezTo>
                  <a:pt x="768583" y="2868364"/>
                  <a:pt x="754254" y="2882956"/>
                  <a:pt x="736469" y="2882956"/>
                </a:cubicBezTo>
                <a:cubicBezTo>
                  <a:pt x="728067" y="2882956"/>
                  <a:pt x="720285" y="2879308"/>
                  <a:pt x="714602" y="2873394"/>
                </a:cubicBezTo>
                <a:lnTo>
                  <a:pt x="709640" y="2860981"/>
                </a:lnTo>
                <a:lnTo>
                  <a:pt x="0" y="2860981"/>
                </a:lnTo>
                <a:lnTo>
                  <a:pt x="0" y="2839522"/>
                </a:lnTo>
                <a:lnTo>
                  <a:pt x="709626" y="2839522"/>
                </a:lnTo>
                <a:lnTo>
                  <a:pt x="714602" y="2827086"/>
                </a:lnTo>
                <a:cubicBezTo>
                  <a:pt x="720285" y="2821172"/>
                  <a:pt x="728067" y="2817521"/>
                  <a:pt x="736469" y="2817521"/>
                </a:cubicBezTo>
                <a:close/>
                <a:moveTo>
                  <a:pt x="3991337" y="2808633"/>
                </a:moveTo>
                <a:cubicBezTo>
                  <a:pt x="3954643" y="2808633"/>
                  <a:pt x="3924395" y="2838467"/>
                  <a:pt x="3924395" y="2875271"/>
                </a:cubicBezTo>
                <a:cubicBezTo>
                  <a:pt x="3924395" y="2912562"/>
                  <a:pt x="3954643" y="2942900"/>
                  <a:pt x="3991337" y="2942900"/>
                </a:cubicBezTo>
                <a:cubicBezTo>
                  <a:pt x="4028530" y="2942900"/>
                  <a:pt x="4059273" y="2912562"/>
                  <a:pt x="4059273" y="2875271"/>
                </a:cubicBezTo>
                <a:cubicBezTo>
                  <a:pt x="4059273" y="2838467"/>
                  <a:pt x="4028530" y="2808633"/>
                  <a:pt x="3991337" y="2808633"/>
                </a:cubicBezTo>
                <a:close/>
                <a:moveTo>
                  <a:pt x="3991337" y="2786752"/>
                </a:moveTo>
                <a:cubicBezTo>
                  <a:pt x="4040926" y="2786752"/>
                  <a:pt x="4080595" y="2826532"/>
                  <a:pt x="4080595" y="2875271"/>
                </a:cubicBezTo>
                <a:cubicBezTo>
                  <a:pt x="4080595" y="2924501"/>
                  <a:pt x="4040926" y="2964278"/>
                  <a:pt x="3991337" y="2964278"/>
                </a:cubicBezTo>
                <a:cubicBezTo>
                  <a:pt x="3942741" y="2964278"/>
                  <a:pt x="3903072" y="2924501"/>
                  <a:pt x="3903072" y="2875271"/>
                </a:cubicBezTo>
                <a:cubicBezTo>
                  <a:pt x="3903072" y="2826532"/>
                  <a:pt x="3942741" y="2786752"/>
                  <a:pt x="3991337" y="2786752"/>
                </a:cubicBezTo>
                <a:close/>
                <a:moveTo>
                  <a:pt x="1034471" y="2746621"/>
                </a:moveTo>
                <a:lnTo>
                  <a:pt x="1380974" y="2746621"/>
                </a:lnTo>
                <a:lnTo>
                  <a:pt x="1421737" y="2787671"/>
                </a:lnTo>
                <a:lnTo>
                  <a:pt x="1432368" y="2783255"/>
                </a:lnTo>
                <a:cubicBezTo>
                  <a:pt x="1440602" y="2783255"/>
                  <a:pt x="1448897" y="2786351"/>
                  <a:pt x="1455089" y="2792543"/>
                </a:cubicBezTo>
                <a:cubicBezTo>
                  <a:pt x="1467472" y="2804924"/>
                  <a:pt x="1467472" y="2825230"/>
                  <a:pt x="1455089" y="2837616"/>
                </a:cubicBezTo>
                <a:cubicBezTo>
                  <a:pt x="1442709" y="2849997"/>
                  <a:pt x="1421908" y="2849997"/>
                  <a:pt x="1410021" y="2837616"/>
                </a:cubicBezTo>
                <a:cubicBezTo>
                  <a:pt x="1403827" y="2831422"/>
                  <a:pt x="1400733" y="2823248"/>
                  <a:pt x="1400733" y="2815078"/>
                </a:cubicBezTo>
                <a:lnTo>
                  <a:pt x="1405906" y="2802527"/>
                </a:lnTo>
                <a:lnTo>
                  <a:pt x="1371999" y="2768042"/>
                </a:lnTo>
                <a:lnTo>
                  <a:pt x="1042950" y="2768042"/>
                </a:lnTo>
                <a:lnTo>
                  <a:pt x="956698" y="2853714"/>
                </a:lnTo>
                <a:lnTo>
                  <a:pt x="956698" y="2945855"/>
                </a:lnTo>
                <a:lnTo>
                  <a:pt x="900865" y="3001644"/>
                </a:lnTo>
                <a:lnTo>
                  <a:pt x="623179" y="3001644"/>
                </a:lnTo>
                <a:lnTo>
                  <a:pt x="561856" y="2939883"/>
                </a:lnTo>
                <a:lnTo>
                  <a:pt x="0" y="2939883"/>
                </a:lnTo>
                <a:lnTo>
                  <a:pt x="0" y="2918959"/>
                </a:lnTo>
                <a:lnTo>
                  <a:pt x="570829" y="2918959"/>
                </a:lnTo>
                <a:lnTo>
                  <a:pt x="632154" y="2979730"/>
                </a:lnTo>
                <a:lnTo>
                  <a:pt x="891891" y="2979730"/>
                </a:lnTo>
                <a:lnTo>
                  <a:pt x="935265" y="2936896"/>
                </a:lnTo>
                <a:lnTo>
                  <a:pt x="935265" y="2845244"/>
                </a:lnTo>
                <a:close/>
                <a:moveTo>
                  <a:pt x="2358540" y="2720816"/>
                </a:moveTo>
                <a:lnTo>
                  <a:pt x="2569359" y="2720816"/>
                </a:lnTo>
                <a:lnTo>
                  <a:pt x="2689657" y="2840634"/>
                </a:lnTo>
                <a:lnTo>
                  <a:pt x="2700843" y="2836025"/>
                </a:lnTo>
                <a:cubicBezTo>
                  <a:pt x="2708952" y="2836025"/>
                  <a:pt x="2716999" y="2839146"/>
                  <a:pt x="2723191" y="2845378"/>
                </a:cubicBezTo>
                <a:cubicBezTo>
                  <a:pt x="2735571" y="2858348"/>
                  <a:pt x="2735571" y="2878301"/>
                  <a:pt x="2723191" y="2890772"/>
                </a:cubicBezTo>
                <a:cubicBezTo>
                  <a:pt x="2710810" y="2902745"/>
                  <a:pt x="2691003" y="2902745"/>
                  <a:pt x="2678123" y="2890772"/>
                </a:cubicBezTo>
                <a:cubicBezTo>
                  <a:pt x="2671935" y="2884537"/>
                  <a:pt x="2668838" y="2876430"/>
                  <a:pt x="2668838" y="2868265"/>
                </a:cubicBezTo>
                <a:lnTo>
                  <a:pt x="2674095" y="2855309"/>
                </a:lnTo>
                <a:lnTo>
                  <a:pt x="2560886" y="2741739"/>
                </a:lnTo>
                <a:lnTo>
                  <a:pt x="2367511" y="2741739"/>
                </a:lnTo>
                <a:lnTo>
                  <a:pt x="1437045" y="3672206"/>
                </a:lnTo>
                <a:lnTo>
                  <a:pt x="886824" y="3672206"/>
                </a:lnTo>
                <a:lnTo>
                  <a:pt x="744298" y="3814175"/>
                </a:lnTo>
                <a:lnTo>
                  <a:pt x="744298" y="4091594"/>
                </a:lnTo>
                <a:lnTo>
                  <a:pt x="510549" y="4324684"/>
                </a:lnTo>
                <a:lnTo>
                  <a:pt x="0" y="4324684"/>
                </a:lnTo>
                <a:lnTo>
                  <a:pt x="0" y="4303264"/>
                </a:lnTo>
                <a:lnTo>
                  <a:pt x="501579" y="4303264"/>
                </a:lnTo>
                <a:lnTo>
                  <a:pt x="722863" y="4082627"/>
                </a:lnTo>
                <a:lnTo>
                  <a:pt x="722863" y="3806201"/>
                </a:lnTo>
                <a:lnTo>
                  <a:pt x="877857" y="3650787"/>
                </a:lnTo>
                <a:lnTo>
                  <a:pt x="1428574" y="3650787"/>
                </a:lnTo>
                <a:close/>
                <a:moveTo>
                  <a:pt x="1493487" y="2668068"/>
                </a:moveTo>
                <a:cubicBezTo>
                  <a:pt x="1510284" y="2668068"/>
                  <a:pt x="1524612" y="2682667"/>
                  <a:pt x="1524612" y="2700789"/>
                </a:cubicBezTo>
                <a:cubicBezTo>
                  <a:pt x="1524612" y="2718904"/>
                  <a:pt x="1510284" y="2733499"/>
                  <a:pt x="1493487" y="2733499"/>
                </a:cubicBezTo>
                <a:cubicBezTo>
                  <a:pt x="1484594" y="2733499"/>
                  <a:pt x="1476567" y="2729852"/>
                  <a:pt x="1470761" y="2723937"/>
                </a:cubicBezTo>
                <a:lnTo>
                  <a:pt x="1465729" y="2711527"/>
                </a:lnTo>
                <a:lnTo>
                  <a:pt x="0" y="2711527"/>
                </a:lnTo>
                <a:lnTo>
                  <a:pt x="0" y="2690039"/>
                </a:lnTo>
                <a:lnTo>
                  <a:pt x="1465731" y="2690039"/>
                </a:lnTo>
                <a:lnTo>
                  <a:pt x="1470761" y="2677629"/>
                </a:lnTo>
                <a:cubicBezTo>
                  <a:pt x="1476567" y="2671718"/>
                  <a:pt x="1484594" y="2668068"/>
                  <a:pt x="1493487" y="2668068"/>
                </a:cubicBezTo>
                <a:close/>
                <a:moveTo>
                  <a:pt x="2270211" y="2582363"/>
                </a:moveTo>
                <a:lnTo>
                  <a:pt x="2671384" y="2582363"/>
                </a:lnTo>
                <a:lnTo>
                  <a:pt x="2821388" y="2732832"/>
                </a:lnTo>
                <a:lnTo>
                  <a:pt x="3012254" y="2732832"/>
                </a:lnTo>
                <a:lnTo>
                  <a:pt x="3150079" y="2869763"/>
                </a:lnTo>
                <a:lnTo>
                  <a:pt x="3161947" y="2864680"/>
                </a:lnTo>
                <a:cubicBezTo>
                  <a:pt x="3170061" y="2864680"/>
                  <a:pt x="3178180" y="2867876"/>
                  <a:pt x="3184325" y="2874271"/>
                </a:cubicBezTo>
                <a:cubicBezTo>
                  <a:pt x="3197109" y="2886565"/>
                  <a:pt x="3197109" y="2906239"/>
                  <a:pt x="3184325" y="2919024"/>
                </a:cubicBezTo>
                <a:cubicBezTo>
                  <a:pt x="3172029" y="2931321"/>
                  <a:pt x="3151866" y="2931321"/>
                  <a:pt x="3139569" y="2919024"/>
                </a:cubicBezTo>
                <a:cubicBezTo>
                  <a:pt x="3133421" y="2912629"/>
                  <a:pt x="3130348" y="2904517"/>
                  <a:pt x="3130348" y="2896462"/>
                </a:cubicBezTo>
                <a:lnTo>
                  <a:pt x="3135055" y="2885139"/>
                </a:lnTo>
                <a:lnTo>
                  <a:pt x="3003287" y="2754257"/>
                </a:lnTo>
                <a:lnTo>
                  <a:pt x="2812912" y="2754257"/>
                </a:lnTo>
                <a:lnTo>
                  <a:pt x="2663408" y="2603787"/>
                </a:lnTo>
                <a:lnTo>
                  <a:pt x="2279183" y="2603787"/>
                </a:lnTo>
                <a:lnTo>
                  <a:pt x="1358238" y="3524565"/>
                </a:lnTo>
                <a:lnTo>
                  <a:pt x="731814" y="3524565"/>
                </a:lnTo>
                <a:lnTo>
                  <a:pt x="592768" y="3664584"/>
                </a:lnTo>
                <a:lnTo>
                  <a:pt x="592768" y="4043247"/>
                </a:lnTo>
                <a:lnTo>
                  <a:pt x="448740" y="4186236"/>
                </a:lnTo>
                <a:lnTo>
                  <a:pt x="0" y="4186236"/>
                </a:lnTo>
                <a:lnTo>
                  <a:pt x="0" y="4164818"/>
                </a:lnTo>
                <a:lnTo>
                  <a:pt x="439772" y="4164818"/>
                </a:lnTo>
                <a:lnTo>
                  <a:pt x="571337" y="4034282"/>
                </a:lnTo>
                <a:lnTo>
                  <a:pt x="571337" y="3655617"/>
                </a:lnTo>
                <a:lnTo>
                  <a:pt x="723340" y="3503143"/>
                </a:lnTo>
                <a:lnTo>
                  <a:pt x="1349268" y="3503143"/>
                </a:lnTo>
                <a:close/>
                <a:moveTo>
                  <a:pt x="3991337" y="2559848"/>
                </a:moveTo>
                <a:cubicBezTo>
                  <a:pt x="3954643" y="2559848"/>
                  <a:pt x="3924395" y="2589764"/>
                  <a:pt x="3924395" y="2627163"/>
                </a:cubicBezTo>
                <a:cubicBezTo>
                  <a:pt x="3924395" y="2664061"/>
                  <a:pt x="3954643" y="2694486"/>
                  <a:pt x="3991337" y="2694486"/>
                </a:cubicBezTo>
                <a:cubicBezTo>
                  <a:pt x="4028530" y="2694486"/>
                  <a:pt x="4059273" y="2664061"/>
                  <a:pt x="4059273" y="2627163"/>
                </a:cubicBezTo>
                <a:cubicBezTo>
                  <a:pt x="4059273" y="2589764"/>
                  <a:pt x="4028530" y="2559848"/>
                  <a:pt x="3991337" y="2559848"/>
                </a:cubicBezTo>
                <a:close/>
                <a:moveTo>
                  <a:pt x="3743484" y="2559848"/>
                </a:moveTo>
                <a:cubicBezTo>
                  <a:pt x="3706585" y="2559848"/>
                  <a:pt x="3676166" y="2589764"/>
                  <a:pt x="3676166" y="2627163"/>
                </a:cubicBezTo>
                <a:cubicBezTo>
                  <a:pt x="3676166" y="2664061"/>
                  <a:pt x="3706585" y="2694486"/>
                  <a:pt x="3743484" y="2694486"/>
                </a:cubicBezTo>
                <a:cubicBezTo>
                  <a:pt x="3780884" y="2694486"/>
                  <a:pt x="3811303" y="2664061"/>
                  <a:pt x="3811303" y="2627163"/>
                </a:cubicBezTo>
                <a:cubicBezTo>
                  <a:pt x="3811303" y="2589764"/>
                  <a:pt x="3780884" y="2559848"/>
                  <a:pt x="3743484" y="2559848"/>
                </a:cubicBezTo>
                <a:close/>
                <a:moveTo>
                  <a:pt x="3991337" y="2538405"/>
                </a:moveTo>
                <a:cubicBezTo>
                  <a:pt x="4040926" y="2538405"/>
                  <a:pt x="4080595" y="2578297"/>
                  <a:pt x="4080595" y="2627163"/>
                </a:cubicBezTo>
                <a:cubicBezTo>
                  <a:pt x="4080595" y="2676526"/>
                  <a:pt x="4040926" y="2715919"/>
                  <a:pt x="3991337" y="2715919"/>
                </a:cubicBezTo>
                <a:cubicBezTo>
                  <a:pt x="3942741" y="2715919"/>
                  <a:pt x="3903072" y="2676526"/>
                  <a:pt x="3903072" y="2627163"/>
                </a:cubicBezTo>
                <a:cubicBezTo>
                  <a:pt x="3903072" y="2578297"/>
                  <a:pt x="3942741" y="2538405"/>
                  <a:pt x="3991337" y="2538405"/>
                </a:cubicBezTo>
                <a:close/>
                <a:moveTo>
                  <a:pt x="3743484" y="2538405"/>
                </a:moveTo>
                <a:cubicBezTo>
                  <a:pt x="3792354" y="2538405"/>
                  <a:pt x="3832245" y="2578297"/>
                  <a:pt x="3832245" y="2627163"/>
                </a:cubicBezTo>
                <a:cubicBezTo>
                  <a:pt x="3832245" y="2676526"/>
                  <a:pt x="3792354" y="2715919"/>
                  <a:pt x="3743484" y="2715919"/>
                </a:cubicBezTo>
                <a:cubicBezTo>
                  <a:pt x="3694118" y="2715919"/>
                  <a:pt x="3654724" y="2676526"/>
                  <a:pt x="3654724" y="2627163"/>
                </a:cubicBezTo>
                <a:cubicBezTo>
                  <a:pt x="3654724" y="2578297"/>
                  <a:pt x="3694118" y="2538405"/>
                  <a:pt x="3743484" y="2538405"/>
                </a:cubicBezTo>
                <a:close/>
                <a:moveTo>
                  <a:pt x="2202667" y="2441718"/>
                </a:moveTo>
                <a:lnTo>
                  <a:pt x="3082641" y="2441718"/>
                </a:lnTo>
                <a:lnTo>
                  <a:pt x="3439440" y="2797527"/>
                </a:lnTo>
                <a:lnTo>
                  <a:pt x="3452297" y="2792149"/>
                </a:lnTo>
                <a:cubicBezTo>
                  <a:pt x="3460652" y="2792149"/>
                  <a:pt x="3469007" y="2795347"/>
                  <a:pt x="3475241" y="2801741"/>
                </a:cubicBezTo>
                <a:cubicBezTo>
                  <a:pt x="3487211" y="2814035"/>
                  <a:pt x="3487211" y="2833710"/>
                  <a:pt x="3475241" y="2846004"/>
                </a:cubicBezTo>
                <a:cubicBezTo>
                  <a:pt x="3462773" y="2858790"/>
                  <a:pt x="3441822" y="2858790"/>
                  <a:pt x="3429351" y="2846004"/>
                </a:cubicBezTo>
                <a:cubicBezTo>
                  <a:pt x="3423366" y="2839859"/>
                  <a:pt x="3420373" y="2831865"/>
                  <a:pt x="3420373" y="2823871"/>
                </a:cubicBezTo>
                <a:lnTo>
                  <a:pt x="3424859" y="2812814"/>
                </a:lnTo>
                <a:lnTo>
                  <a:pt x="3074666" y="2463138"/>
                </a:lnTo>
                <a:lnTo>
                  <a:pt x="2211636" y="2463138"/>
                </a:lnTo>
                <a:lnTo>
                  <a:pt x="1277347" y="3396830"/>
                </a:lnTo>
                <a:lnTo>
                  <a:pt x="541392" y="3396830"/>
                </a:lnTo>
                <a:lnTo>
                  <a:pt x="428277" y="3508928"/>
                </a:lnTo>
                <a:lnTo>
                  <a:pt x="428277" y="3973784"/>
                </a:lnTo>
                <a:lnTo>
                  <a:pt x="345560" y="4056483"/>
                </a:lnTo>
                <a:lnTo>
                  <a:pt x="243411" y="4056483"/>
                </a:lnTo>
                <a:lnTo>
                  <a:pt x="186104" y="3999192"/>
                </a:lnTo>
                <a:lnTo>
                  <a:pt x="186104" y="3488999"/>
                </a:lnTo>
                <a:lnTo>
                  <a:pt x="140260" y="3442668"/>
                </a:lnTo>
                <a:lnTo>
                  <a:pt x="44588" y="3442668"/>
                </a:lnTo>
                <a:lnTo>
                  <a:pt x="4722" y="3482519"/>
                </a:lnTo>
                <a:lnTo>
                  <a:pt x="4722" y="4018619"/>
                </a:lnTo>
                <a:lnTo>
                  <a:pt x="0" y="4023340"/>
                </a:lnTo>
                <a:lnTo>
                  <a:pt x="0" y="3457353"/>
                </a:lnTo>
                <a:lnTo>
                  <a:pt x="35621" y="3421744"/>
                </a:lnTo>
                <a:lnTo>
                  <a:pt x="149230" y="3421744"/>
                </a:lnTo>
                <a:lnTo>
                  <a:pt x="207532" y="3480034"/>
                </a:lnTo>
                <a:lnTo>
                  <a:pt x="207532" y="3990223"/>
                </a:lnTo>
                <a:lnTo>
                  <a:pt x="252376" y="4035061"/>
                </a:lnTo>
                <a:lnTo>
                  <a:pt x="337587" y="4035061"/>
                </a:lnTo>
                <a:lnTo>
                  <a:pt x="406853" y="3964817"/>
                </a:lnTo>
                <a:lnTo>
                  <a:pt x="406853" y="3500458"/>
                </a:lnTo>
                <a:lnTo>
                  <a:pt x="532921" y="3375410"/>
                </a:lnTo>
                <a:lnTo>
                  <a:pt x="1269374" y="3375410"/>
                </a:lnTo>
                <a:close/>
                <a:moveTo>
                  <a:pt x="1501352" y="2417241"/>
                </a:moveTo>
                <a:cubicBezTo>
                  <a:pt x="1509605" y="2416549"/>
                  <a:pt x="1517983" y="2418941"/>
                  <a:pt x="1524485" y="2424731"/>
                </a:cubicBezTo>
                <a:cubicBezTo>
                  <a:pt x="1537490" y="2436820"/>
                  <a:pt x="1539990" y="2457466"/>
                  <a:pt x="1527988" y="2470557"/>
                </a:cubicBezTo>
                <a:cubicBezTo>
                  <a:pt x="1522237" y="2477105"/>
                  <a:pt x="1514107" y="2480754"/>
                  <a:pt x="1505790" y="2481384"/>
                </a:cubicBezTo>
                <a:lnTo>
                  <a:pt x="1493306" y="2477472"/>
                </a:lnTo>
                <a:lnTo>
                  <a:pt x="1354582" y="2636804"/>
                </a:lnTo>
                <a:lnTo>
                  <a:pt x="0" y="2636804"/>
                </a:lnTo>
                <a:lnTo>
                  <a:pt x="0" y="2615405"/>
                </a:lnTo>
                <a:lnTo>
                  <a:pt x="1345108" y="2615405"/>
                </a:lnTo>
                <a:lnTo>
                  <a:pt x="1477094" y="2462909"/>
                </a:lnTo>
                <a:lnTo>
                  <a:pt x="1471719" y="2451737"/>
                </a:lnTo>
                <a:cubicBezTo>
                  <a:pt x="1471092" y="2443364"/>
                  <a:pt x="1473466" y="2434803"/>
                  <a:pt x="1478969" y="2428257"/>
                </a:cubicBezTo>
                <a:cubicBezTo>
                  <a:pt x="1484971" y="2421710"/>
                  <a:pt x="1493099" y="2417933"/>
                  <a:pt x="1501352" y="2417241"/>
                </a:cubicBezTo>
                <a:close/>
                <a:moveTo>
                  <a:pt x="762233" y="2353815"/>
                </a:moveTo>
                <a:cubicBezTo>
                  <a:pt x="780352" y="2353815"/>
                  <a:pt x="794949" y="2368035"/>
                  <a:pt x="794949" y="2385686"/>
                </a:cubicBezTo>
                <a:cubicBezTo>
                  <a:pt x="794949" y="2402348"/>
                  <a:pt x="780352" y="2417053"/>
                  <a:pt x="762233" y="2417053"/>
                </a:cubicBezTo>
                <a:cubicBezTo>
                  <a:pt x="753172" y="2417053"/>
                  <a:pt x="744995" y="2413379"/>
                  <a:pt x="739080" y="2407614"/>
                </a:cubicBezTo>
                <a:lnTo>
                  <a:pt x="733834" y="2395582"/>
                </a:lnTo>
                <a:lnTo>
                  <a:pt x="86335" y="2395582"/>
                </a:lnTo>
                <a:lnTo>
                  <a:pt x="11572" y="2480771"/>
                </a:lnTo>
                <a:lnTo>
                  <a:pt x="0" y="2480771"/>
                </a:lnTo>
                <a:lnTo>
                  <a:pt x="0" y="2459848"/>
                </a:lnTo>
                <a:lnTo>
                  <a:pt x="1603" y="2459848"/>
                </a:lnTo>
                <a:lnTo>
                  <a:pt x="75868" y="2374657"/>
                </a:lnTo>
                <a:lnTo>
                  <a:pt x="734191" y="2374657"/>
                </a:lnTo>
                <a:lnTo>
                  <a:pt x="739080" y="2363132"/>
                </a:lnTo>
                <a:cubicBezTo>
                  <a:pt x="744995" y="2357371"/>
                  <a:pt x="753172" y="2353815"/>
                  <a:pt x="762233" y="2353815"/>
                </a:cubicBezTo>
                <a:close/>
                <a:moveTo>
                  <a:pt x="3743484" y="2317986"/>
                </a:moveTo>
                <a:cubicBezTo>
                  <a:pt x="3706585" y="2317986"/>
                  <a:pt x="3676166" y="2348729"/>
                  <a:pt x="3676166" y="2385921"/>
                </a:cubicBezTo>
                <a:cubicBezTo>
                  <a:pt x="3676166" y="2422119"/>
                  <a:pt x="3706585" y="2452863"/>
                  <a:pt x="3743484" y="2452863"/>
                </a:cubicBezTo>
                <a:cubicBezTo>
                  <a:pt x="3780883" y="2452863"/>
                  <a:pt x="3811303" y="2422119"/>
                  <a:pt x="3811303" y="2385921"/>
                </a:cubicBezTo>
                <a:cubicBezTo>
                  <a:pt x="3811303" y="2348729"/>
                  <a:pt x="3780883" y="2317986"/>
                  <a:pt x="3743484" y="2317986"/>
                </a:cubicBezTo>
                <a:close/>
                <a:moveTo>
                  <a:pt x="3495136" y="2317986"/>
                </a:moveTo>
                <a:cubicBezTo>
                  <a:pt x="3458237" y="2317986"/>
                  <a:pt x="3427819" y="2348729"/>
                  <a:pt x="3427819" y="2385921"/>
                </a:cubicBezTo>
                <a:cubicBezTo>
                  <a:pt x="3427819" y="2422119"/>
                  <a:pt x="3458237" y="2452863"/>
                  <a:pt x="3495136" y="2452863"/>
                </a:cubicBezTo>
                <a:cubicBezTo>
                  <a:pt x="3533034" y="2452863"/>
                  <a:pt x="3562450" y="2422119"/>
                  <a:pt x="3562450" y="2385921"/>
                </a:cubicBezTo>
                <a:cubicBezTo>
                  <a:pt x="3562450" y="2348729"/>
                  <a:pt x="3533034" y="2317986"/>
                  <a:pt x="3495136" y="2317986"/>
                </a:cubicBezTo>
                <a:close/>
                <a:moveTo>
                  <a:pt x="3743484" y="2296662"/>
                </a:moveTo>
                <a:cubicBezTo>
                  <a:pt x="3792353" y="2296662"/>
                  <a:pt x="3832245" y="2337325"/>
                  <a:pt x="3832245" y="2385921"/>
                </a:cubicBezTo>
                <a:cubicBezTo>
                  <a:pt x="3832245" y="2434516"/>
                  <a:pt x="3792353" y="2474181"/>
                  <a:pt x="3743484" y="2474181"/>
                </a:cubicBezTo>
                <a:cubicBezTo>
                  <a:pt x="3694118" y="2474181"/>
                  <a:pt x="3654724" y="2434516"/>
                  <a:pt x="3654724" y="2385921"/>
                </a:cubicBezTo>
                <a:cubicBezTo>
                  <a:pt x="3654724" y="2337325"/>
                  <a:pt x="3694118" y="2296662"/>
                  <a:pt x="3743484" y="2296662"/>
                </a:cubicBezTo>
                <a:close/>
                <a:moveTo>
                  <a:pt x="3495136" y="2296662"/>
                </a:moveTo>
                <a:cubicBezTo>
                  <a:pt x="3544002" y="2296662"/>
                  <a:pt x="3583896" y="2337325"/>
                  <a:pt x="3583896" y="2385921"/>
                </a:cubicBezTo>
                <a:cubicBezTo>
                  <a:pt x="3583896" y="2434516"/>
                  <a:pt x="3544002" y="2474181"/>
                  <a:pt x="3495136" y="2474181"/>
                </a:cubicBezTo>
                <a:cubicBezTo>
                  <a:pt x="3446268" y="2474181"/>
                  <a:pt x="3406375" y="2434516"/>
                  <a:pt x="3406375" y="2385921"/>
                </a:cubicBezTo>
                <a:cubicBezTo>
                  <a:pt x="3406375" y="2337325"/>
                  <a:pt x="3446268" y="2296662"/>
                  <a:pt x="3495136" y="2296662"/>
                </a:cubicBezTo>
                <a:close/>
                <a:moveTo>
                  <a:pt x="2402009" y="2228542"/>
                </a:moveTo>
                <a:cubicBezTo>
                  <a:pt x="2442023" y="2228542"/>
                  <a:pt x="2474033" y="2261055"/>
                  <a:pt x="2474033" y="2301070"/>
                </a:cubicBezTo>
                <a:cubicBezTo>
                  <a:pt x="2474033" y="2341086"/>
                  <a:pt x="2442023" y="2373098"/>
                  <a:pt x="2402009" y="2373098"/>
                </a:cubicBezTo>
                <a:cubicBezTo>
                  <a:pt x="2382002" y="2373098"/>
                  <a:pt x="2363868" y="2365094"/>
                  <a:pt x="2350739" y="2352090"/>
                </a:cubicBezTo>
                <a:lnTo>
                  <a:pt x="2337033" y="2331924"/>
                </a:lnTo>
                <a:lnTo>
                  <a:pt x="2181907" y="2331924"/>
                </a:lnTo>
                <a:lnTo>
                  <a:pt x="1255310" y="3258792"/>
                </a:lnTo>
                <a:lnTo>
                  <a:pt x="0" y="3258792"/>
                </a:lnTo>
                <a:lnTo>
                  <a:pt x="0" y="3195466"/>
                </a:lnTo>
                <a:lnTo>
                  <a:pt x="1228394" y="3195466"/>
                </a:lnTo>
                <a:lnTo>
                  <a:pt x="2155987" y="2268103"/>
                </a:lnTo>
                <a:lnTo>
                  <a:pt x="2338392" y="2268103"/>
                </a:lnTo>
                <a:lnTo>
                  <a:pt x="2350739" y="2249801"/>
                </a:lnTo>
                <a:cubicBezTo>
                  <a:pt x="2363868" y="2236671"/>
                  <a:pt x="2382002" y="2228542"/>
                  <a:pt x="2402009" y="2228542"/>
                </a:cubicBezTo>
                <a:close/>
                <a:moveTo>
                  <a:pt x="1684691" y="2188982"/>
                </a:moveTo>
                <a:cubicBezTo>
                  <a:pt x="1701982" y="2188982"/>
                  <a:pt x="1715816" y="2203312"/>
                  <a:pt x="1715816" y="2220109"/>
                </a:cubicBezTo>
                <a:cubicBezTo>
                  <a:pt x="1715816" y="2237898"/>
                  <a:pt x="1701982" y="2252226"/>
                  <a:pt x="1684691" y="2252226"/>
                </a:cubicBezTo>
                <a:cubicBezTo>
                  <a:pt x="1675797" y="2252226"/>
                  <a:pt x="1667767" y="2248644"/>
                  <a:pt x="1661965" y="2242839"/>
                </a:cubicBezTo>
                <a:lnTo>
                  <a:pt x="1657116" y="2231101"/>
                </a:lnTo>
                <a:lnTo>
                  <a:pt x="1581403" y="2231101"/>
                </a:lnTo>
                <a:lnTo>
                  <a:pt x="1251525" y="2562086"/>
                </a:lnTo>
                <a:lnTo>
                  <a:pt x="0" y="2562086"/>
                </a:lnTo>
                <a:lnTo>
                  <a:pt x="0" y="2540151"/>
                </a:lnTo>
                <a:lnTo>
                  <a:pt x="1242557" y="2540151"/>
                </a:lnTo>
                <a:lnTo>
                  <a:pt x="1572435" y="2210165"/>
                </a:lnTo>
                <a:lnTo>
                  <a:pt x="1656846" y="2210165"/>
                </a:lnTo>
                <a:lnTo>
                  <a:pt x="1661965" y="2198248"/>
                </a:lnTo>
                <a:cubicBezTo>
                  <a:pt x="1667767" y="2192566"/>
                  <a:pt x="1675797" y="2188982"/>
                  <a:pt x="1684691" y="2188982"/>
                </a:cubicBezTo>
                <a:close/>
                <a:moveTo>
                  <a:pt x="1502278" y="2100244"/>
                </a:moveTo>
                <a:cubicBezTo>
                  <a:pt x="1510525" y="2099875"/>
                  <a:pt x="1518835" y="2102580"/>
                  <a:pt x="1525382" y="2108482"/>
                </a:cubicBezTo>
                <a:cubicBezTo>
                  <a:pt x="1538479" y="2119793"/>
                  <a:pt x="1539989" y="2140448"/>
                  <a:pt x="1527398" y="2152745"/>
                </a:cubicBezTo>
                <a:cubicBezTo>
                  <a:pt x="1521604" y="2159384"/>
                  <a:pt x="1513544" y="2162826"/>
                  <a:pt x="1505236" y="2163133"/>
                </a:cubicBezTo>
                <a:lnTo>
                  <a:pt x="1494930" y="2159466"/>
                </a:lnTo>
                <a:lnTo>
                  <a:pt x="1408426" y="2253264"/>
                </a:lnTo>
                <a:lnTo>
                  <a:pt x="82257" y="2253264"/>
                </a:lnTo>
                <a:lnTo>
                  <a:pt x="0" y="2348198"/>
                </a:lnTo>
                <a:lnTo>
                  <a:pt x="0" y="2315220"/>
                </a:lnTo>
                <a:lnTo>
                  <a:pt x="71790" y="2231845"/>
                </a:lnTo>
                <a:lnTo>
                  <a:pt x="1398954" y="2231845"/>
                </a:lnTo>
                <a:lnTo>
                  <a:pt x="1477823" y="2146711"/>
                </a:lnTo>
                <a:lnTo>
                  <a:pt x="1471303" y="2132765"/>
                </a:lnTo>
                <a:cubicBezTo>
                  <a:pt x="1470987" y="2124711"/>
                  <a:pt x="1473757" y="2116596"/>
                  <a:pt x="1479549" y="2110449"/>
                </a:cubicBezTo>
                <a:cubicBezTo>
                  <a:pt x="1485846" y="2104055"/>
                  <a:pt x="1494031" y="2100612"/>
                  <a:pt x="1502278" y="2100244"/>
                </a:cubicBezTo>
                <a:close/>
                <a:moveTo>
                  <a:pt x="3189648" y="2076291"/>
                </a:moveTo>
                <a:cubicBezTo>
                  <a:pt x="3152248" y="2076291"/>
                  <a:pt x="3122328" y="2106624"/>
                  <a:pt x="3122328" y="2143420"/>
                </a:cubicBezTo>
                <a:cubicBezTo>
                  <a:pt x="3122328" y="2180714"/>
                  <a:pt x="3152248" y="2210550"/>
                  <a:pt x="3189648" y="2210550"/>
                </a:cubicBezTo>
                <a:cubicBezTo>
                  <a:pt x="3226547" y="2210550"/>
                  <a:pt x="3256966" y="2180714"/>
                  <a:pt x="3256966" y="2143420"/>
                </a:cubicBezTo>
                <a:cubicBezTo>
                  <a:pt x="3256966" y="2106624"/>
                  <a:pt x="3226547" y="2076291"/>
                  <a:pt x="3189648" y="2076291"/>
                </a:cubicBezTo>
                <a:close/>
                <a:moveTo>
                  <a:pt x="3743484" y="2069638"/>
                </a:moveTo>
                <a:cubicBezTo>
                  <a:pt x="3706585" y="2069638"/>
                  <a:pt x="3676166" y="2099886"/>
                  <a:pt x="3676166" y="2136582"/>
                </a:cubicBezTo>
                <a:cubicBezTo>
                  <a:pt x="3676166" y="2173771"/>
                  <a:pt x="3706585" y="2204020"/>
                  <a:pt x="3743484" y="2204020"/>
                </a:cubicBezTo>
                <a:cubicBezTo>
                  <a:pt x="3780883" y="2204020"/>
                  <a:pt x="3811301" y="2173771"/>
                  <a:pt x="3811301" y="2136582"/>
                </a:cubicBezTo>
                <a:cubicBezTo>
                  <a:pt x="3811301" y="2099886"/>
                  <a:pt x="3780883" y="2069638"/>
                  <a:pt x="3743484" y="2069638"/>
                </a:cubicBezTo>
                <a:close/>
                <a:moveTo>
                  <a:pt x="3482199" y="2069638"/>
                </a:moveTo>
                <a:cubicBezTo>
                  <a:pt x="3444693" y="2069638"/>
                  <a:pt x="3414191" y="2099886"/>
                  <a:pt x="3414191" y="2136582"/>
                </a:cubicBezTo>
                <a:cubicBezTo>
                  <a:pt x="3414191" y="2173771"/>
                  <a:pt x="3444693" y="2204020"/>
                  <a:pt x="3482199" y="2204020"/>
                </a:cubicBezTo>
                <a:cubicBezTo>
                  <a:pt x="3519206" y="2204020"/>
                  <a:pt x="3549705" y="2173771"/>
                  <a:pt x="3549705" y="2136582"/>
                </a:cubicBezTo>
                <a:cubicBezTo>
                  <a:pt x="3549705" y="2099886"/>
                  <a:pt x="3519206" y="2069638"/>
                  <a:pt x="3482199" y="2069638"/>
                </a:cubicBezTo>
                <a:close/>
                <a:moveTo>
                  <a:pt x="3189648" y="2054909"/>
                </a:moveTo>
                <a:cubicBezTo>
                  <a:pt x="3239014" y="2054909"/>
                  <a:pt x="3278405" y="2094690"/>
                  <a:pt x="3278405" y="2143420"/>
                </a:cubicBezTo>
                <a:cubicBezTo>
                  <a:pt x="3278405" y="2192151"/>
                  <a:pt x="3239014" y="2232430"/>
                  <a:pt x="3189648" y="2232430"/>
                </a:cubicBezTo>
                <a:cubicBezTo>
                  <a:pt x="3140779" y="2232430"/>
                  <a:pt x="3100886" y="2192151"/>
                  <a:pt x="3100886" y="2143420"/>
                </a:cubicBezTo>
                <a:cubicBezTo>
                  <a:pt x="3100886" y="2094690"/>
                  <a:pt x="3140779" y="2054909"/>
                  <a:pt x="3189648" y="2054909"/>
                </a:cubicBezTo>
                <a:close/>
                <a:moveTo>
                  <a:pt x="3743484" y="2048315"/>
                </a:moveTo>
                <a:cubicBezTo>
                  <a:pt x="3792353" y="2048315"/>
                  <a:pt x="3832245" y="2087985"/>
                  <a:pt x="3832245" y="2136582"/>
                </a:cubicBezTo>
                <a:cubicBezTo>
                  <a:pt x="3832245" y="2185176"/>
                  <a:pt x="3792353" y="2225838"/>
                  <a:pt x="3743484" y="2225838"/>
                </a:cubicBezTo>
                <a:cubicBezTo>
                  <a:pt x="3694118" y="2225838"/>
                  <a:pt x="3654724" y="2185176"/>
                  <a:pt x="3654724" y="2136582"/>
                </a:cubicBezTo>
                <a:cubicBezTo>
                  <a:pt x="3654724" y="2087985"/>
                  <a:pt x="3694118" y="2048315"/>
                  <a:pt x="3743484" y="2048315"/>
                </a:cubicBezTo>
                <a:close/>
                <a:moveTo>
                  <a:pt x="3482199" y="2048315"/>
                </a:moveTo>
                <a:cubicBezTo>
                  <a:pt x="3530704" y="2048315"/>
                  <a:pt x="3570704" y="2087985"/>
                  <a:pt x="3570704" y="2136582"/>
                </a:cubicBezTo>
                <a:cubicBezTo>
                  <a:pt x="3570704" y="2185176"/>
                  <a:pt x="3530704" y="2225838"/>
                  <a:pt x="3482199" y="2225838"/>
                </a:cubicBezTo>
                <a:cubicBezTo>
                  <a:pt x="3433194" y="2225838"/>
                  <a:pt x="3393189" y="2185176"/>
                  <a:pt x="3393189" y="2136582"/>
                </a:cubicBezTo>
                <a:cubicBezTo>
                  <a:pt x="3393189" y="2087985"/>
                  <a:pt x="3433194" y="2048315"/>
                  <a:pt x="3482199" y="2048315"/>
                </a:cubicBezTo>
                <a:close/>
                <a:moveTo>
                  <a:pt x="2890252" y="1963709"/>
                </a:moveTo>
                <a:cubicBezTo>
                  <a:pt x="2853557" y="1963709"/>
                  <a:pt x="2823312" y="1994041"/>
                  <a:pt x="2823312" y="2031335"/>
                </a:cubicBezTo>
                <a:cubicBezTo>
                  <a:pt x="2823312" y="2068133"/>
                  <a:pt x="2853557" y="2098465"/>
                  <a:pt x="2890252" y="2098465"/>
                </a:cubicBezTo>
                <a:cubicBezTo>
                  <a:pt x="2927440" y="2098465"/>
                  <a:pt x="2957198" y="2068133"/>
                  <a:pt x="2957198" y="2031335"/>
                </a:cubicBezTo>
                <a:cubicBezTo>
                  <a:pt x="2957198" y="1994041"/>
                  <a:pt x="2927440" y="1963709"/>
                  <a:pt x="2890252" y="1963709"/>
                </a:cubicBezTo>
                <a:close/>
                <a:moveTo>
                  <a:pt x="2890252" y="1942823"/>
                </a:moveTo>
                <a:cubicBezTo>
                  <a:pt x="2939840" y="1942823"/>
                  <a:pt x="2979515" y="1982603"/>
                  <a:pt x="2979515" y="2031335"/>
                </a:cubicBezTo>
                <a:cubicBezTo>
                  <a:pt x="2979515" y="2080066"/>
                  <a:pt x="2939840" y="2120345"/>
                  <a:pt x="2890252" y="2120345"/>
                </a:cubicBezTo>
                <a:cubicBezTo>
                  <a:pt x="2841654" y="2120345"/>
                  <a:pt x="2801988" y="2080066"/>
                  <a:pt x="2801988" y="2031335"/>
                </a:cubicBezTo>
                <a:cubicBezTo>
                  <a:pt x="2801988" y="1982603"/>
                  <a:pt x="2841654" y="1942823"/>
                  <a:pt x="2890252" y="1942823"/>
                </a:cubicBezTo>
                <a:close/>
                <a:moveTo>
                  <a:pt x="3482199" y="1821848"/>
                </a:moveTo>
                <a:cubicBezTo>
                  <a:pt x="3444693" y="1821848"/>
                  <a:pt x="3414191" y="1851684"/>
                  <a:pt x="3414191" y="1889476"/>
                </a:cubicBezTo>
                <a:cubicBezTo>
                  <a:pt x="3414191" y="1926272"/>
                  <a:pt x="3444693" y="1955610"/>
                  <a:pt x="3482199" y="1955610"/>
                </a:cubicBezTo>
                <a:cubicBezTo>
                  <a:pt x="3519206" y="1955610"/>
                  <a:pt x="3549705" y="1926272"/>
                  <a:pt x="3549705" y="1889476"/>
                </a:cubicBezTo>
                <a:cubicBezTo>
                  <a:pt x="3549705" y="1851684"/>
                  <a:pt x="3519206" y="1821848"/>
                  <a:pt x="3482199" y="1821848"/>
                </a:cubicBezTo>
                <a:close/>
                <a:moveTo>
                  <a:pt x="3218711" y="1821848"/>
                </a:moveTo>
                <a:cubicBezTo>
                  <a:pt x="3181025" y="1821848"/>
                  <a:pt x="3150778" y="1851682"/>
                  <a:pt x="3150778" y="1889474"/>
                </a:cubicBezTo>
                <a:cubicBezTo>
                  <a:pt x="3150778" y="1926272"/>
                  <a:pt x="3181025" y="1955610"/>
                  <a:pt x="3218711" y="1955610"/>
                </a:cubicBezTo>
                <a:cubicBezTo>
                  <a:pt x="3255407" y="1955610"/>
                  <a:pt x="3285654" y="1926272"/>
                  <a:pt x="3285654" y="1889474"/>
                </a:cubicBezTo>
                <a:cubicBezTo>
                  <a:pt x="3285654" y="1851682"/>
                  <a:pt x="3255407" y="1821848"/>
                  <a:pt x="3218711" y="1821848"/>
                </a:cubicBezTo>
                <a:close/>
                <a:moveTo>
                  <a:pt x="3482199" y="1799970"/>
                </a:moveTo>
                <a:cubicBezTo>
                  <a:pt x="3530704" y="1799970"/>
                  <a:pt x="3570704" y="1839750"/>
                  <a:pt x="3570704" y="1889476"/>
                </a:cubicBezTo>
                <a:cubicBezTo>
                  <a:pt x="3570704" y="1937709"/>
                  <a:pt x="3530704" y="1977489"/>
                  <a:pt x="3482199" y="1977489"/>
                </a:cubicBezTo>
                <a:cubicBezTo>
                  <a:pt x="3433194" y="1977489"/>
                  <a:pt x="3393189" y="1937709"/>
                  <a:pt x="3393189" y="1889476"/>
                </a:cubicBezTo>
                <a:cubicBezTo>
                  <a:pt x="3393189" y="1839750"/>
                  <a:pt x="3433194" y="1799970"/>
                  <a:pt x="3482199" y="1799970"/>
                </a:cubicBezTo>
                <a:close/>
                <a:moveTo>
                  <a:pt x="3218711" y="1799969"/>
                </a:moveTo>
                <a:cubicBezTo>
                  <a:pt x="3267307" y="1799969"/>
                  <a:pt x="3306979" y="1839749"/>
                  <a:pt x="3306979" y="1889474"/>
                </a:cubicBezTo>
                <a:cubicBezTo>
                  <a:pt x="3306979" y="1937709"/>
                  <a:pt x="3267307" y="1977489"/>
                  <a:pt x="3218711" y="1977489"/>
                </a:cubicBezTo>
                <a:cubicBezTo>
                  <a:pt x="3170115" y="1977489"/>
                  <a:pt x="3129453" y="1937709"/>
                  <a:pt x="3129453" y="1889474"/>
                </a:cubicBezTo>
                <a:cubicBezTo>
                  <a:pt x="3129453" y="1839749"/>
                  <a:pt x="3170115" y="1799969"/>
                  <a:pt x="3218711" y="1799969"/>
                </a:cubicBezTo>
                <a:close/>
                <a:moveTo>
                  <a:pt x="1724004" y="1795586"/>
                </a:moveTo>
                <a:cubicBezTo>
                  <a:pt x="1741163" y="1795586"/>
                  <a:pt x="1755379" y="1809804"/>
                  <a:pt x="1755379" y="1826962"/>
                </a:cubicBezTo>
                <a:cubicBezTo>
                  <a:pt x="1755379" y="1844612"/>
                  <a:pt x="1741163" y="1858829"/>
                  <a:pt x="1724004" y="1858829"/>
                </a:cubicBezTo>
                <a:cubicBezTo>
                  <a:pt x="1715178" y="1858829"/>
                  <a:pt x="1707212" y="1855275"/>
                  <a:pt x="1701450" y="1849514"/>
                </a:cubicBezTo>
                <a:lnTo>
                  <a:pt x="1697173" y="1839152"/>
                </a:lnTo>
                <a:lnTo>
                  <a:pt x="1606495" y="1839152"/>
                </a:lnTo>
                <a:lnTo>
                  <a:pt x="1262620" y="2183343"/>
                </a:lnTo>
                <a:lnTo>
                  <a:pt x="12738" y="2183343"/>
                </a:lnTo>
                <a:lnTo>
                  <a:pt x="0" y="2197356"/>
                </a:lnTo>
                <a:lnTo>
                  <a:pt x="0" y="2166027"/>
                </a:lnTo>
                <a:lnTo>
                  <a:pt x="3766" y="2161926"/>
                </a:lnTo>
                <a:lnTo>
                  <a:pt x="1253646" y="2161926"/>
                </a:lnTo>
                <a:lnTo>
                  <a:pt x="1598024" y="1817734"/>
                </a:lnTo>
                <a:lnTo>
                  <a:pt x="1696023" y="1817734"/>
                </a:lnTo>
                <a:lnTo>
                  <a:pt x="1701450" y="1804839"/>
                </a:lnTo>
                <a:cubicBezTo>
                  <a:pt x="1707212" y="1799141"/>
                  <a:pt x="1715178" y="1795586"/>
                  <a:pt x="1724004" y="1795586"/>
                </a:cubicBezTo>
                <a:close/>
                <a:moveTo>
                  <a:pt x="2446796" y="1753221"/>
                </a:moveTo>
                <a:cubicBezTo>
                  <a:pt x="2409399" y="1753221"/>
                  <a:pt x="2378983" y="1783552"/>
                  <a:pt x="2378983" y="1820847"/>
                </a:cubicBezTo>
                <a:cubicBezTo>
                  <a:pt x="2378983" y="1857148"/>
                  <a:pt x="2409399" y="1888475"/>
                  <a:pt x="2446796" y="1888475"/>
                </a:cubicBezTo>
                <a:cubicBezTo>
                  <a:pt x="2483696" y="1888475"/>
                  <a:pt x="2514114" y="1857148"/>
                  <a:pt x="2514114" y="1820847"/>
                </a:cubicBezTo>
                <a:cubicBezTo>
                  <a:pt x="2514114" y="1783552"/>
                  <a:pt x="2483696" y="1753221"/>
                  <a:pt x="2446796" y="1753221"/>
                </a:cubicBezTo>
                <a:close/>
                <a:moveTo>
                  <a:pt x="2446796" y="1731837"/>
                </a:moveTo>
                <a:cubicBezTo>
                  <a:pt x="2495662" y="1731837"/>
                  <a:pt x="2535557" y="1771618"/>
                  <a:pt x="2535557" y="1820847"/>
                </a:cubicBezTo>
                <a:cubicBezTo>
                  <a:pt x="2535557" y="1869579"/>
                  <a:pt x="2495662" y="1909359"/>
                  <a:pt x="2446796" y="1909359"/>
                </a:cubicBezTo>
                <a:cubicBezTo>
                  <a:pt x="2397930" y="1909359"/>
                  <a:pt x="2358036" y="1869579"/>
                  <a:pt x="2358036" y="1820847"/>
                </a:cubicBezTo>
                <a:cubicBezTo>
                  <a:pt x="2358036" y="1771618"/>
                  <a:pt x="2397930" y="1731837"/>
                  <a:pt x="2446796" y="1731837"/>
                </a:cubicBezTo>
                <a:close/>
                <a:moveTo>
                  <a:pt x="0" y="1537057"/>
                </a:moveTo>
                <a:lnTo>
                  <a:pt x="286499" y="1537057"/>
                </a:lnTo>
                <a:lnTo>
                  <a:pt x="413085" y="1663717"/>
                </a:lnTo>
                <a:lnTo>
                  <a:pt x="792986" y="1663717"/>
                </a:lnTo>
                <a:lnTo>
                  <a:pt x="798048" y="1651262"/>
                </a:lnTo>
                <a:cubicBezTo>
                  <a:pt x="803728" y="1645380"/>
                  <a:pt x="811511" y="1641703"/>
                  <a:pt x="819911" y="1641703"/>
                </a:cubicBezTo>
                <a:cubicBezTo>
                  <a:pt x="837696" y="1641703"/>
                  <a:pt x="852025" y="1656411"/>
                  <a:pt x="852025" y="1674061"/>
                </a:cubicBezTo>
                <a:cubicBezTo>
                  <a:pt x="852025" y="1690729"/>
                  <a:pt x="837696" y="1704947"/>
                  <a:pt x="819911" y="1704947"/>
                </a:cubicBezTo>
                <a:cubicBezTo>
                  <a:pt x="811511" y="1704947"/>
                  <a:pt x="803728" y="1701392"/>
                  <a:pt x="798048" y="1695755"/>
                </a:cubicBezTo>
                <a:lnTo>
                  <a:pt x="793524" y="1685160"/>
                </a:lnTo>
                <a:lnTo>
                  <a:pt x="404613" y="1685160"/>
                </a:lnTo>
                <a:lnTo>
                  <a:pt x="277528" y="1558499"/>
                </a:lnTo>
                <a:lnTo>
                  <a:pt x="0" y="1558499"/>
                </a:lnTo>
                <a:close/>
                <a:moveTo>
                  <a:pt x="1853855" y="1498847"/>
                </a:moveTo>
                <a:cubicBezTo>
                  <a:pt x="1870652" y="1498847"/>
                  <a:pt x="1884981" y="1512790"/>
                  <a:pt x="1884981" y="1530715"/>
                </a:cubicBezTo>
                <a:cubicBezTo>
                  <a:pt x="1884981" y="1548642"/>
                  <a:pt x="1870652" y="1562086"/>
                  <a:pt x="1853855" y="1562086"/>
                </a:cubicBezTo>
                <a:cubicBezTo>
                  <a:pt x="1844961" y="1562086"/>
                  <a:pt x="1836933" y="1558725"/>
                  <a:pt x="1831126" y="1553123"/>
                </a:cubicBezTo>
                <a:lnTo>
                  <a:pt x="1825821" y="1540460"/>
                </a:lnTo>
                <a:lnTo>
                  <a:pt x="1807547" y="1540460"/>
                </a:lnTo>
                <a:lnTo>
                  <a:pt x="1241199" y="2106371"/>
                </a:lnTo>
                <a:lnTo>
                  <a:pt x="0" y="2106371"/>
                </a:lnTo>
                <a:lnTo>
                  <a:pt x="0" y="2084949"/>
                </a:lnTo>
                <a:lnTo>
                  <a:pt x="1232225" y="2084949"/>
                </a:lnTo>
                <a:lnTo>
                  <a:pt x="1799571" y="1519039"/>
                </a:lnTo>
                <a:lnTo>
                  <a:pt x="1826577" y="1519039"/>
                </a:lnTo>
                <a:lnTo>
                  <a:pt x="1831126" y="1508059"/>
                </a:lnTo>
                <a:cubicBezTo>
                  <a:pt x="1836933" y="1502333"/>
                  <a:pt x="1844961" y="1498847"/>
                  <a:pt x="1853855" y="1498847"/>
                </a:cubicBezTo>
                <a:close/>
                <a:moveTo>
                  <a:pt x="1114947" y="1498338"/>
                </a:moveTo>
                <a:cubicBezTo>
                  <a:pt x="1078046" y="1498338"/>
                  <a:pt x="1047627" y="1528756"/>
                  <a:pt x="1047627" y="1566155"/>
                </a:cubicBezTo>
                <a:cubicBezTo>
                  <a:pt x="1047627" y="1603555"/>
                  <a:pt x="1078046" y="1633974"/>
                  <a:pt x="1114947" y="1633974"/>
                </a:cubicBezTo>
                <a:cubicBezTo>
                  <a:pt x="1151843" y="1633974"/>
                  <a:pt x="1182261" y="1603555"/>
                  <a:pt x="1182261" y="1566155"/>
                </a:cubicBezTo>
                <a:cubicBezTo>
                  <a:pt x="1182261" y="1528756"/>
                  <a:pt x="1151843" y="1498338"/>
                  <a:pt x="1114947" y="1498338"/>
                </a:cubicBezTo>
                <a:close/>
                <a:moveTo>
                  <a:pt x="1114947" y="1476896"/>
                </a:moveTo>
                <a:cubicBezTo>
                  <a:pt x="1164309" y="1476896"/>
                  <a:pt x="1203703" y="1516788"/>
                  <a:pt x="1203703" y="1566155"/>
                </a:cubicBezTo>
                <a:cubicBezTo>
                  <a:pt x="1203703" y="1615024"/>
                  <a:pt x="1164309" y="1654417"/>
                  <a:pt x="1114947" y="1654417"/>
                </a:cubicBezTo>
                <a:cubicBezTo>
                  <a:pt x="1066079" y="1654417"/>
                  <a:pt x="1026184" y="1615024"/>
                  <a:pt x="1026184" y="1566155"/>
                </a:cubicBezTo>
                <a:cubicBezTo>
                  <a:pt x="1026184" y="1516788"/>
                  <a:pt x="1066079" y="1476896"/>
                  <a:pt x="1114947" y="1476896"/>
                </a:cubicBezTo>
                <a:close/>
                <a:moveTo>
                  <a:pt x="2526165" y="1311526"/>
                </a:moveTo>
                <a:cubicBezTo>
                  <a:pt x="2488660" y="1311526"/>
                  <a:pt x="2458159" y="1341945"/>
                  <a:pt x="2458159" y="1378845"/>
                </a:cubicBezTo>
                <a:cubicBezTo>
                  <a:pt x="2458159" y="1416244"/>
                  <a:pt x="2488660" y="1446164"/>
                  <a:pt x="2526165" y="1446164"/>
                </a:cubicBezTo>
                <a:cubicBezTo>
                  <a:pt x="2563172" y="1446164"/>
                  <a:pt x="2593678" y="1416244"/>
                  <a:pt x="2593678" y="1378845"/>
                </a:cubicBezTo>
                <a:cubicBezTo>
                  <a:pt x="2593678" y="1341945"/>
                  <a:pt x="2563172" y="1311526"/>
                  <a:pt x="2526165" y="1311526"/>
                </a:cubicBezTo>
                <a:close/>
                <a:moveTo>
                  <a:pt x="2264632" y="1311526"/>
                </a:moveTo>
                <a:cubicBezTo>
                  <a:pt x="2227130" y="1311526"/>
                  <a:pt x="2196625" y="1341945"/>
                  <a:pt x="2196625" y="1378845"/>
                </a:cubicBezTo>
                <a:cubicBezTo>
                  <a:pt x="2196625" y="1416244"/>
                  <a:pt x="2227130" y="1446164"/>
                  <a:pt x="2264632" y="1446164"/>
                </a:cubicBezTo>
                <a:cubicBezTo>
                  <a:pt x="2301638" y="1446164"/>
                  <a:pt x="2332138" y="1416244"/>
                  <a:pt x="2332138" y="1378845"/>
                </a:cubicBezTo>
                <a:cubicBezTo>
                  <a:pt x="2332138" y="1341945"/>
                  <a:pt x="2301638" y="1311526"/>
                  <a:pt x="2264632" y="1311526"/>
                </a:cubicBezTo>
                <a:close/>
                <a:moveTo>
                  <a:pt x="2526165" y="1290084"/>
                </a:moveTo>
                <a:cubicBezTo>
                  <a:pt x="2574672" y="1290084"/>
                  <a:pt x="2614678" y="1329976"/>
                  <a:pt x="2614678" y="1378845"/>
                </a:cubicBezTo>
                <a:cubicBezTo>
                  <a:pt x="2614678" y="1427714"/>
                  <a:pt x="2574672" y="1467606"/>
                  <a:pt x="2526165" y="1467606"/>
                </a:cubicBezTo>
                <a:cubicBezTo>
                  <a:pt x="2477161" y="1467606"/>
                  <a:pt x="2437156" y="1427714"/>
                  <a:pt x="2437156" y="1378845"/>
                </a:cubicBezTo>
                <a:cubicBezTo>
                  <a:pt x="2437156" y="1329976"/>
                  <a:pt x="2477161" y="1290084"/>
                  <a:pt x="2526165" y="1290084"/>
                </a:cubicBezTo>
                <a:close/>
                <a:moveTo>
                  <a:pt x="2264632" y="1290084"/>
                </a:moveTo>
                <a:cubicBezTo>
                  <a:pt x="2313138" y="1290084"/>
                  <a:pt x="2353140" y="1329976"/>
                  <a:pt x="2353140" y="1378845"/>
                </a:cubicBezTo>
                <a:cubicBezTo>
                  <a:pt x="2353140" y="1427714"/>
                  <a:pt x="2313138" y="1467606"/>
                  <a:pt x="2264632" y="1467606"/>
                </a:cubicBezTo>
                <a:cubicBezTo>
                  <a:pt x="2215626" y="1467606"/>
                  <a:pt x="2175624" y="1427714"/>
                  <a:pt x="2175624" y="1378845"/>
                </a:cubicBezTo>
                <a:cubicBezTo>
                  <a:pt x="2175624" y="1329976"/>
                  <a:pt x="2215626" y="1290084"/>
                  <a:pt x="2264632" y="1290084"/>
                </a:cubicBezTo>
                <a:close/>
                <a:moveTo>
                  <a:pt x="1924182" y="1281268"/>
                </a:moveTo>
                <a:cubicBezTo>
                  <a:pt x="1940980" y="1281268"/>
                  <a:pt x="1955308" y="1295864"/>
                  <a:pt x="1955308" y="1313984"/>
                </a:cubicBezTo>
                <a:cubicBezTo>
                  <a:pt x="1955308" y="1331599"/>
                  <a:pt x="1940980" y="1346698"/>
                  <a:pt x="1924182" y="1346698"/>
                </a:cubicBezTo>
                <a:cubicBezTo>
                  <a:pt x="1915290" y="1346698"/>
                  <a:pt x="1907260" y="1342924"/>
                  <a:pt x="1901455" y="1336947"/>
                </a:cubicBezTo>
                <a:lnTo>
                  <a:pt x="1899215" y="1331469"/>
                </a:lnTo>
                <a:lnTo>
                  <a:pt x="1199468" y="2030393"/>
                </a:lnTo>
                <a:lnTo>
                  <a:pt x="0" y="2030393"/>
                </a:lnTo>
                <a:lnTo>
                  <a:pt x="0" y="2009468"/>
                </a:lnTo>
                <a:lnTo>
                  <a:pt x="1190496" y="2009468"/>
                </a:lnTo>
                <a:lnTo>
                  <a:pt x="1895992" y="1304302"/>
                </a:lnTo>
                <a:lnTo>
                  <a:pt x="1901455" y="1290831"/>
                </a:lnTo>
                <a:cubicBezTo>
                  <a:pt x="1907260" y="1284918"/>
                  <a:pt x="1915290" y="1281268"/>
                  <a:pt x="1924182" y="1281268"/>
                </a:cubicBezTo>
                <a:close/>
                <a:moveTo>
                  <a:pt x="1929686" y="1123028"/>
                </a:moveTo>
                <a:lnTo>
                  <a:pt x="2040324" y="1123028"/>
                </a:lnTo>
                <a:lnTo>
                  <a:pt x="2097138" y="1180355"/>
                </a:lnTo>
                <a:lnTo>
                  <a:pt x="2097138" y="1465498"/>
                </a:lnTo>
                <a:lnTo>
                  <a:pt x="2201298" y="1569185"/>
                </a:lnTo>
                <a:lnTo>
                  <a:pt x="2545439" y="1569185"/>
                </a:lnTo>
                <a:lnTo>
                  <a:pt x="2549970" y="1558535"/>
                </a:lnTo>
                <a:cubicBezTo>
                  <a:pt x="2555883" y="1552853"/>
                  <a:pt x="2564062" y="1549395"/>
                  <a:pt x="2573122" y="1549395"/>
                </a:cubicBezTo>
                <a:cubicBezTo>
                  <a:pt x="2590737" y="1549395"/>
                  <a:pt x="2605837" y="1563230"/>
                  <a:pt x="2605837" y="1581015"/>
                </a:cubicBezTo>
                <a:cubicBezTo>
                  <a:pt x="2605837" y="1598802"/>
                  <a:pt x="2590737" y="1612635"/>
                  <a:pt x="2573122" y="1612635"/>
                </a:cubicBezTo>
                <a:cubicBezTo>
                  <a:pt x="2564062" y="1612635"/>
                  <a:pt x="2555883" y="1609177"/>
                  <a:pt x="2549970" y="1603496"/>
                </a:cubicBezTo>
                <a:lnTo>
                  <a:pt x="2544493" y="1590622"/>
                </a:lnTo>
                <a:lnTo>
                  <a:pt x="2192327" y="1590622"/>
                </a:lnTo>
                <a:lnTo>
                  <a:pt x="2075210" y="1473973"/>
                </a:lnTo>
                <a:lnTo>
                  <a:pt x="2075210" y="1189329"/>
                </a:lnTo>
                <a:lnTo>
                  <a:pt x="2031353" y="1144464"/>
                </a:lnTo>
                <a:lnTo>
                  <a:pt x="1938657" y="1144464"/>
                </a:lnTo>
                <a:lnTo>
                  <a:pt x="1155719" y="1927608"/>
                </a:lnTo>
                <a:lnTo>
                  <a:pt x="0" y="1927608"/>
                </a:lnTo>
                <a:lnTo>
                  <a:pt x="0" y="1906172"/>
                </a:lnTo>
                <a:lnTo>
                  <a:pt x="1147248" y="1906172"/>
                </a:lnTo>
                <a:close/>
                <a:moveTo>
                  <a:pt x="1912269" y="1008743"/>
                </a:moveTo>
                <a:lnTo>
                  <a:pt x="2152541" y="1008743"/>
                </a:lnTo>
                <a:lnTo>
                  <a:pt x="2257721" y="1113370"/>
                </a:lnTo>
                <a:lnTo>
                  <a:pt x="2487940" y="1113370"/>
                </a:lnTo>
                <a:lnTo>
                  <a:pt x="2492591" y="1101822"/>
                </a:lnTo>
                <a:cubicBezTo>
                  <a:pt x="2498334" y="1095908"/>
                  <a:pt x="2506240" y="1092259"/>
                  <a:pt x="2514886" y="1092259"/>
                </a:cubicBezTo>
                <a:cubicBezTo>
                  <a:pt x="2532179" y="1092259"/>
                  <a:pt x="2546508" y="1106855"/>
                  <a:pt x="2546508" y="1124974"/>
                </a:cubicBezTo>
                <a:cubicBezTo>
                  <a:pt x="2546508" y="1143093"/>
                  <a:pt x="2532179" y="1157689"/>
                  <a:pt x="2514886" y="1157689"/>
                </a:cubicBezTo>
                <a:cubicBezTo>
                  <a:pt x="2506240" y="1157689"/>
                  <a:pt x="2498334" y="1154040"/>
                  <a:pt x="2492591" y="1148126"/>
                </a:cubicBezTo>
                <a:lnTo>
                  <a:pt x="2487220" y="1134792"/>
                </a:lnTo>
                <a:lnTo>
                  <a:pt x="2249746" y="1134792"/>
                </a:lnTo>
                <a:lnTo>
                  <a:pt x="2143569" y="1030167"/>
                </a:lnTo>
                <a:lnTo>
                  <a:pt x="1921242" y="1030167"/>
                </a:lnTo>
                <a:lnTo>
                  <a:pt x="1125156" y="1825817"/>
                </a:lnTo>
                <a:lnTo>
                  <a:pt x="0" y="1825817"/>
                </a:lnTo>
                <a:lnTo>
                  <a:pt x="0" y="1804393"/>
                </a:lnTo>
                <a:lnTo>
                  <a:pt x="1116183" y="1804393"/>
                </a:lnTo>
                <a:close/>
                <a:moveTo>
                  <a:pt x="1114947" y="577465"/>
                </a:moveTo>
                <a:cubicBezTo>
                  <a:pt x="1078046" y="577465"/>
                  <a:pt x="1047627" y="607385"/>
                  <a:pt x="1047627" y="644783"/>
                </a:cubicBezTo>
                <a:cubicBezTo>
                  <a:pt x="1047627" y="681683"/>
                  <a:pt x="1078046" y="712102"/>
                  <a:pt x="1114947" y="712102"/>
                </a:cubicBezTo>
                <a:cubicBezTo>
                  <a:pt x="1151843" y="712102"/>
                  <a:pt x="1182261" y="681683"/>
                  <a:pt x="1182261" y="644783"/>
                </a:cubicBezTo>
                <a:cubicBezTo>
                  <a:pt x="1182261" y="607385"/>
                  <a:pt x="1151843" y="577465"/>
                  <a:pt x="1114947" y="577465"/>
                </a:cubicBezTo>
                <a:close/>
                <a:moveTo>
                  <a:pt x="1114947" y="556023"/>
                </a:moveTo>
                <a:cubicBezTo>
                  <a:pt x="1164309" y="556023"/>
                  <a:pt x="1203703" y="595915"/>
                  <a:pt x="1203703" y="644783"/>
                </a:cubicBezTo>
                <a:cubicBezTo>
                  <a:pt x="1203703" y="693651"/>
                  <a:pt x="1164309" y="733544"/>
                  <a:pt x="1114947" y="733544"/>
                </a:cubicBezTo>
                <a:cubicBezTo>
                  <a:pt x="1066079" y="733544"/>
                  <a:pt x="1026184" y="693651"/>
                  <a:pt x="1026184" y="644783"/>
                </a:cubicBezTo>
                <a:cubicBezTo>
                  <a:pt x="1026184" y="595915"/>
                  <a:pt x="1066079" y="556023"/>
                  <a:pt x="1114947" y="556023"/>
                </a:cubicBezTo>
                <a:close/>
                <a:moveTo>
                  <a:pt x="2121764" y="156008"/>
                </a:moveTo>
                <a:lnTo>
                  <a:pt x="2137717" y="170946"/>
                </a:lnTo>
                <a:lnTo>
                  <a:pt x="1251410" y="1056286"/>
                </a:lnTo>
                <a:lnTo>
                  <a:pt x="380557" y="1056286"/>
                </a:lnTo>
                <a:lnTo>
                  <a:pt x="286843" y="1148902"/>
                </a:lnTo>
                <a:lnTo>
                  <a:pt x="0" y="1148902"/>
                </a:lnTo>
                <a:lnTo>
                  <a:pt x="0" y="1127491"/>
                </a:lnTo>
                <a:lnTo>
                  <a:pt x="277869" y="1127491"/>
                </a:lnTo>
                <a:lnTo>
                  <a:pt x="371585" y="1034376"/>
                </a:lnTo>
                <a:lnTo>
                  <a:pt x="1242436" y="1034376"/>
                </a:lnTo>
                <a:close/>
                <a:moveTo>
                  <a:pt x="1766226" y="151611"/>
                </a:moveTo>
                <a:lnTo>
                  <a:pt x="1781675" y="166093"/>
                </a:lnTo>
                <a:lnTo>
                  <a:pt x="1433808" y="514669"/>
                </a:lnTo>
                <a:lnTo>
                  <a:pt x="1026134" y="514669"/>
                </a:lnTo>
                <a:lnTo>
                  <a:pt x="901042" y="639017"/>
                </a:lnTo>
                <a:lnTo>
                  <a:pt x="621951" y="639017"/>
                </a:lnTo>
                <a:lnTo>
                  <a:pt x="509317" y="525656"/>
                </a:lnTo>
                <a:lnTo>
                  <a:pt x="0" y="525656"/>
                </a:lnTo>
                <a:lnTo>
                  <a:pt x="0" y="504182"/>
                </a:lnTo>
                <a:lnTo>
                  <a:pt x="517291" y="504182"/>
                </a:lnTo>
                <a:lnTo>
                  <a:pt x="630920" y="617544"/>
                </a:lnTo>
                <a:lnTo>
                  <a:pt x="892071" y="617544"/>
                </a:lnTo>
                <a:lnTo>
                  <a:pt x="1017163" y="493195"/>
                </a:lnTo>
                <a:lnTo>
                  <a:pt x="1425336" y="493195"/>
                </a:lnTo>
                <a:close/>
                <a:moveTo>
                  <a:pt x="1956930" y="107656"/>
                </a:moveTo>
                <a:lnTo>
                  <a:pt x="1972882" y="123097"/>
                </a:lnTo>
                <a:lnTo>
                  <a:pt x="1262066" y="832423"/>
                </a:lnTo>
                <a:lnTo>
                  <a:pt x="701789" y="832423"/>
                </a:lnTo>
                <a:lnTo>
                  <a:pt x="475484" y="606275"/>
                </a:lnTo>
                <a:lnTo>
                  <a:pt x="0" y="606275"/>
                </a:lnTo>
                <a:lnTo>
                  <a:pt x="0" y="585355"/>
                </a:lnTo>
                <a:lnTo>
                  <a:pt x="484457" y="585355"/>
                </a:lnTo>
                <a:lnTo>
                  <a:pt x="710761" y="811003"/>
                </a:lnTo>
                <a:lnTo>
                  <a:pt x="1253592" y="811003"/>
                </a:lnTo>
                <a:close/>
                <a:moveTo>
                  <a:pt x="2054628" y="94469"/>
                </a:moveTo>
                <a:lnTo>
                  <a:pt x="2069583" y="108935"/>
                </a:lnTo>
                <a:lnTo>
                  <a:pt x="1251509" y="959893"/>
                </a:lnTo>
                <a:lnTo>
                  <a:pt x="0" y="959893"/>
                </a:lnTo>
                <a:lnTo>
                  <a:pt x="0" y="938444"/>
                </a:lnTo>
                <a:lnTo>
                  <a:pt x="1242533" y="938444"/>
                </a:lnTo>
                <a:close/>
                <a:moveTo>
                  <a:pt x="3401369" y="70294"/>
                </a:moveTo>
                <a:lnTo>
                  <a:pt x="3416820" y="85746"/>
                </a:lnTo>
                <a:lnTo>
                  <a:pt x="2978256" y="523381"/>
                </a:lnTo>
                <a:lnTo>
                  <a:pt x="2586541" y="523381"/>
                </a:lnTo>
                <a:lnTo>
                  <a:pt x="2392676" y="717277"/>
                </a:lnTo>
                <a:lnTo>
                  <a:pt x="1836999" y="717277"/>
                </a:lnTo>
                <a:lnTo>
                  <a:pt x="1332651" y="1222702"/>
                </a:lnTo>
                <a:lnTo>
                  <a:pt x="530779" y="1222702"/>
                </a:lnTo>
                <a:lnTo>
                  <a:pt x="400706" y="1353294"/>
                </a:lnTo>
                <a:lnTo>
                  <a:pt x="0" y="1353294"/>
                </a:lnTo>
                <a:lnTo>
                  <a:pt x="0" y="1331362"/>
                </a:lnTo>
                <a:lnTo>
                  <a:pt x="391736" y="1331362"/>
                </a:lnTo>
                <a:lnTo>
                  <a:pt x="522308" y="1201268"/>
                </a:lnTo>
                <a:lnTo>
                  <a:pt x="1323680" y="1201268"/>
                </a:lnTo>
                <a:lnTo>
                  <a:pt x="1828028" y="695843"/>
                </a:lnTo>
                <a:lnTo>
                  <a:pt x="2383706" y="695843"/>
                </a:lnTo>
                <a:lnTo>
                  <a:pt x="2577571" y="502946"/>
                </a:lnTo>
                <a:lnTo>
                  <a:pt x="2969785" y="502946"/>
                </a:lnTo>
                <a:close/>
                <a:moveTo>
                  <a:pt x="1808973" y="6558"/>
                </a:moveTo>
                <a:lnTo>
                  <a:pt x="1823432" y="22543"/>
                </a:lnTo>
                <a:lnTo>
                  <a:pt x="1401116" y="445613"/>
                </a:lnTo>
                <a:lnTo>
                  <a:pt x="0" y="445613"/>
                </a:lnTo>
                <a:lnTo>
                  <a:pt x="0" y="424135"/>
                </a:lnTo>
                <a:lnTo>
                  <a:pt x="1392141" y="424135"/>
                </a:lnTo>
                <a:close/>
                <a:moveTo>
                  <a:pt x="1727726" y="0"/>
                </a:moveTo>
                <a:lnTo>
                  <a:pt x="1742186" y="14960"/>
                </a:lnTo>
                <a:lnTo>
                  <a:pt x="1380203" y="377517"/>
                </a:lnTo>
                <a:lnTo>
                  <a:pt x="0" y="377517"/>
                </a:lnTo>
                <a:lnTo>
                  <a:pt x="0" y="356571"/>
                </a:lnTo>
                <a:lnTo>
                  <a:pt x="1371227" y="356571"/>
                </a:lnTo>
                <a:close/>
              </a:path>
            </a:pathLst>
          </a:custGeom>
          <a:gradFill>
            <a:gsLst>
              <a:gs pos="0">
                <a:srgbClr val="E0E0E0"/>
              </a:gs>
              <a:gs pos="2000">
                <a:srgbClr val="E0E0E0"/>
              </a:gs>
              <a:gs pos="100000">
                <a:schemeClr val="accent2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 txBox="1">
            <a:spLocks noGrp="1"/>
          </p:cNvSpPr>
          <p:nvPr>
            <p:ph type="title"/>
          </p:nvPr>
        </p:nvSpPr>
        <p:spPr>
          <a:xfrm>
            <a:off x="3485300" y="1243650"/>
            <a:ext cx="5220300" cy="801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1">
                <a:latin typeface="Comfortaa"/>
                <a:ea typeface="Comfortaa"/>
                <a:cs typeface="Comfortaa"/>
                <a:sym typeface="Comfortaa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ktop Web Mockup">
  <p:cSld name="Desktop Web Mockup">
    <p:bg>
      <p:bgPr>
        <a:solidFill>
          <a:srgbClr val="FFFFFF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/>
          <p:nvPr/>
        </p:nvSpPr>
        <p:spPr>
          <a:xfrm>
            <a:off x="0" y="23246"/>
            <a:ext cx="9144000" cy="5120255"/>
          </a:xfrm>
          <a:custGeom>
            <a:avLst/>
            <a:gdLst/>
            <a:ahLst/>
            <a:cxnLst/>
            <a:rect l="l" t="t" r="r" b="b"/>
            <a:pathLst>
              <a:path w="12192000" h="6827006" extrusionOk="0">
                <a:moveTo>
                  <a:pt x="4450854" y="6822737"/>
                </a:moveTo>
                <a:lnTo>
                  <a:pt x="5253370" y="6822737"/>
                </a:lnTo>
                <a:lnTo>
                  <a:pt x="5257626" y="6827006"/>
                </a:lnTo>
                <a:lnTo>
                  <a:pt x="4446587" y="6827006"/>
                </a:lnTo>
                <a:close/>
                <a:moveTo>
                  <a:pt x="8421608" y="6810417"/>
                </a:moveTo>
                <a:cubicBezTo>
                  <a:pt x="8433306" y="6810417"/>
                  <a:pt x="8445006" y="6814852"/>
                  <a:pt x="8453882" y="6823724"/>
                </a:cubicBezTo>
                <a:lnTo>
                  <a:pt x="8455237" y="6827006"/>
                </a:lnTo>
                <a:lnTo>
                  <a:pt x="8387978" y="6827006"/>
                </a:lnTo>
                <a:lnTo>
                  <a:pt x="8389332" y="6823724"/>
                </a:lnTo>
                <a:cubicBezTo>
                  <a:pt x="8398208" y="6814852"/>
                  <a:pt x="8409908" y="6810417"/>
                  <a:pt x="8421608" y="6810417"/>
                </a:cubicBezTo>
                <a:close/>
                <a:moveTo>
                  <a:pt x="10286368" y="6798798"/>
                </a:moveTo>
                <a:cubicBezTo>
                  <a:pt x="10296135" y="6798798"/>
                  <a:pt x="10304683" y="6802701"/>
                  <a:pt x="10310785" y="6808889"/>
                </a:cubicBezTo>
                <a:lnTo>
                  <a:pt x="10315483" y="6820344"/>
                </a:lnTo>
                <a:lnTo>
                  <a:pt x="10362313" y="6820344"/>
                </a:lnTo>
                <a:lnTo>
                  <a:pt x="10368988" y="6827006"/>
                </a:lnTo>
                <a:lnTo>
                  <a:pt x="10254043" y="6827006"/>
                </a:lnTo>
                <a:lnTo>
                  <a:pt x="10261680" y="6808889"/>
                </a:lnTo>
                <a:cubicBezTo>
                  <a:pt x="10267920" y="6802700"/>
                  <a:pt x="10276602" y="6798798"/>
                  <a:pt x="10286368" y="6798798"/>
                </a:cubicBezTo>
                <a:close/>
                <a:moveTo>
                  <a:pt x="8791092" y="6794010"/>
                </a:moveTo>
                <a:cubicBezTo>
                  <a:pt x="8800784" y="6794010"/>
                  <a:pt x="8809532" y="6797807"/>
                  <a:pt x="8815860" y="6804044"/>
                </a:cubicBezTo>
                <a:lnTo>
                  <a:pt x="8821624" y="6817950"/>
                </a:lnTo>
                <a:lnTo>
                  <a:pt x="8946405" y="6817950"/>
                </a:lnTo>
                <a:lnTo>
                  <a:pt x="8955476" y="6827006"/>
                </a:lnTo>
                <a:lnTo>
                  <a:pt x="8757849" y="6827006"/>
                </a:lnTo>
                <a:lnTo>
                  <a:pt x="8766866" y="6804044"/>
                </a:lnTo>
                <a:cubicBezTo>
                  <a:pt x="8772922" y="6797807"/>
                  <a:pt x="8781401" y="6794010"/>
                  <a:pt x="8791092" y="6794010"/>
                </a:cubicBezTo>
                <a:close/>
                <a:moveTo>
                  <a:pt x="486138" y="6772465"/>
                </a:moveTo>
                <a:cubicBezTo>
                  <a:pt x="512689" y="6772465"/>
                  <a:pt x="536803" y="6783329"/>
                  <a:pt x="554278" y="6800846"/>
                </a:cubicBezTo>
                <a:lnTo>
                  <a:pt x="571904" y="6827006"/>
                </a:lnTo>
                <a:lnTo>
                  <a:pt x="544723" y="6827006"/>
                </a:lnTo>
                <a:lnTo>
                  <a:pt x="538022" y="6817209"/>
                </a:lnTo>
                <a:cubicBezTo>
                  <a:pt x="524611" y="6803969"/>
                  <a:pt x="506188" y="6795821"/>
                  <a:pt x="486138" y="6795821"/>
                </a:cubicBezTo>
                <a:cubicBezTo>
                  <a:pt x="465817" y="6795821"/>
                  <a:pt x="447393" y="6803969"/>
                  <a:pt x="434049" y="6817209"/>
                </a:cubicBezTo>
                <a:lnTo>
                  <a:pt x="427401" y="6827006"/>
                </a:lnTo>
                <a:lnTo>
                  <a:pt x="399847" y="6827006"/>
                </a:lnTo>
                <a:lnTo>
                  <a:pt x="417522" y="6800846"/>
                </a:lnTo>
                <a:cubicBezTo>
                  <a:pt x="435065" y="6783329"/>
                  <a:pt x="459315" y="6772465"/>
                  <a:pt x="486138" y="6772465"/>
                </a:cubicBezTo>
                <a:close/>
                <a:moveTo>
                  <a:pt x="7402579" y="6748525"/>
                </a:moveTo>
                <a:cubicBezTo>
                  <a:pt x="7442519" y="6748525"/>
                  <a:pt x="7476956" y="6772968"/>
                  <a:pt x="7491679" y="6807646"/>
                </a:cubicBezTo>
                <a:lnTo>
                  <a:pt x="7495609" y="6827006"/>
                </a:lnTo>
                <a:lnTo>
                  <a:pt x="7472218" y="6827006"/>
                </a:lnTo>
                <a:lnTo>
                  <a:pt x="7470131" y="6816795"/>
                </a:lnTo>
                <a:cubicBezTo>
                  <a:pt x="7458923" y="6790519"/>
                  <a:pt x="7432737" y="6771881"/>
                  <a:pt x="7402579" y="6771881"/>
                </a:cubicBezTo>
                <a:cubicBezTo>
                  <a:pt x="7372013" y="6771881"/>
                  <a:pt x="7346031" y="6790519"/>
                  <a:pt x="7334951" y="6816795"/>
                </a:cubicBezTo>
                <a:lnTo>
                  <a:pt x="7332892" y="6827006"/>
                </a:lnTo>
                <a:lnTo>
                  <a:pt x="7309512" y="6827006"/>
                </a:lnTo>
                <a:lnTo>
                  <a:pt x="7313402" y="6807646"/>
                </a:lnTo>
                <a:cubicBezTo>
                  <a:pt x="7327998" y="6772968"/>
                  <a:pt x="7362232" y="6748525"/>
                  <a:pt x="7402579" y="6748525"/>
                </a:cubicBezTo>
                <a:close/>
                <a:moveTo>
                  <a:pt x="8193195" y="6734162"/>
                </a:moveTo>
                <a:cubicBezTo>
                  <a:pt x="8232804" y="6734162"/>
                  <a:pt x="8267226" y="6758536"/>
                  <a:pt x="8281961" y="6793118"/>
                </a:cubicBezTo>
                <a:lnTo>
                  <a:pt x="8288869" y="6827006"/>
                </a:lnTo>
                <a:lnTo>
                  <a:pt x="8265979" y="6827006"/>
                </a:lnTo>
                <a:lnTo>
                  <a:pt x="8260890" y="6802241"/>
                </a:lnTo>
                <a:cubicBezTo>
                  <a:pt x="8249653" y="6776038"/>
                  <a:pt x="8223403" y="6757453"/>
                  <a:pt x="8193195" y="6757453"/>
                </a:cubicBezTo>
                <a:cubicBezTo>
                  <a:pt x="8162544" y="6757453"/>
                  <a:pt x="8136183" y="6776038"/>
                  <a:pt x="8124918" y="6802241"/>
                </a:cubicBezTo>
                <a:lnTo>
                  <a:pt x="8119821" y="6827006"/>
                </a:lnTo>
                <a:lnTo>
                  <a:pt x="8096929" y="6827006"/>
                </a:lnTo>
                <a:lnTo>
                  <a:pt x="8103846" y="6793118"/>
                </a:lnTo>
                <a:cubicBezTo>
                  <a:pt x="8118610" y="6758536"/>
                  <a:pt x="8153144" y="6734162"/>
                  <a:pt x="8193195" y="6734162"/>
                </a:cubicBezTo>
                <a:close/>
                <a:moveTo>
                  <a:pt x="6510785" y="6729891"/>
                </a:moveTo>
                <a:cubicBezTo>
                  <a:pt x="6530719" y="6729891"/>
                  <a:pt x="6550718" y="6737591"/>
                  <a:pt x="6566125" y="6752991"/>
                </a:cubicBezTo>
                <a:cubicBezTo>
                  <a:pt x="6581260" y="6768390"/>
                  <a:pt x="6588828" y="6788382"/>
                  <a:pt x="6588828" y="6808374"/>
                </a:cubicBezTo>
                <a:lnTo>
                  <a:pt x="6581191" y="6827006"/>
                </a:lnTo>
                <a:lnTo>
                  <a:pt x="6440246" y="6827006"/>
                </a:lnTo>
                <a:lnTo>
                  <a:pt x="6432336" y="6808374"/>
                </a:lnTo>
                <a:cubicBezTo>
                  <a:pt x="6432336" y="6788383"/>
                  <a:pt x="6440174" y="6768389"/>
                  <a:pt x="6455851" y="6752991"/>
                </a:cubicBezTo>
                <a:cubicBezTo>
                  <a:pt x="6470985" y="6737591"/>
                  <a:pt x="6490851" y="6729891"/>
                  <a:pt x="6510785" y="6729891"/>
                </a:cubicBezTo>
                <a:close/>
                <a:moveTo>
                  <a:pt x="1412454" y="6710222"/>
                </a:moveTo>
                <a:cubicBezTo>
                  <a:pt x="1465559" y="6710222"/>
                  <a:pt x="1509451" y="6753435"/>
                  <a:pt x="1509451" y="6806366"/>
                </a:cubicBezTo>
                <a:lnTo>
                  <a:pt x="1505222" y="6827006"/>
                </a:lnTo>
                <a:lnTo>
                  <a:pt x="1481468" y="6827006"/>
                </a:lnTo>
                <a:lnTo>
                  <a:pt x="1485609" y="6806366"/>
                </a:lnTo>
                <a:cubicBezTo>
                  <a:pt x="1485609" y="6766397"/>
                  <a:pt x="1453096" y="6733449"/>
                  <a:pt x="1412454" y="6733449"/>
                </a:cubicBezTo>
                <a:cubicBezTo>
                  <a:pt x="1372354" y="6733449"/>
                  <a:pt x="1339299" y="6766397"/>
                  <a:pt x="1339299" y="6806366"/>
                </a:cubicBezTo>
                <a:lnTo>
                  <a:pt x="1343496" y="6827006"/>
                </a:lnTo>
                <a:lnTo>
                  <a:pt x="1320182" y="6827006"/>
                </a:lnTo>
                <a:lnTo>
                  <a:pt x="1315999" y="6806366"/>
                </a:lnTo>
                <a:cubicBezTo>
                  <a:pt x="1315999" y="6753435"/>
                  <a:pt x="1359349" y="6710222"/>
                  <a:pt x="1412454" y="6710222"/>
                </a:cubicBezTo>
                <a:close/>
                <a:moveTo>
                  <a:pt x="833140" y="6664737"/>
                </a:moveTo>
                <a:cubicBezTo>
                  <a:pt x="887480" y="6664737"/>
                  <a:pt x="929865" y="6708069"/>
                  <a:pt x="929865" y="6761692"/>
                </a:cubicBezTo>
                <a:cubicBezTo>
                  <a:pt x="929865" y="6774963"/>
                  <a:pt x="927216" y="6787624"/>
                  <a:pt x="922394" y="6799151"/>
                </a:cubicBezTo>
                <a:lnTo>
                  <a:pt x="903753" y="6827006"/>
                </a:lnTo>
                <a:lnTo>
                  <a:pt x="864924" y="6827006"/>
                </a:lnTo>
                <a:lnTo>
                  <a:pt x="885103" y="6813488"/>
                </a:lnTo>
                <a:cubicBezTo>
                  <a:pt x="898348" y="6800285"/>
                  <a:pt x="906499" y="6782004"/>
                  <a:pt x="906499" y="6761692"/>
                </a:cubicBezTo>
                <a:cubicBezTo>
                  <a:pt x="906499" y="6721611"/>
                  <a:pt x="873894" y="6688569"/>
                  <a:pt x="833140" y="6688569"/>
                </a:cubicBezTo>
                <a:cubicBezTo>
                  <a:pt x="792928" y="6688569"/>
                  <a:pt x="759781" y="6721611"/>
                  <a:pt x="759781" y="6761692"/>
                </a:cubicBezTo>
                <a:cubicBezTo>
                  <a:pt x="759781" y="6782004"/>
                  <a:pt x="768068" y="6800285"/>
                  <a:pt x="781381" y="6813488"/>
                </a:cubicBezTo>
                <a:lnTo>
                  <a:pt x="801582" y="6827006"/>
                </a:lnTo>
                <a:lnTo>
                  <a:pt x="762911" y="6827006"/>
                </a:lnTo>
                <a:lnTo>
                  <a:pt x="744039" y="6799151"/>
                </a:lnTo>
                <a:cubicBezTo>
                  <a:pt x="739131" y="6787624"/>
                  <a:pt x="736414" y="6774963"/>
                  <a:pt x="736414" y="6761692"/>
                </a:cubicBezTo>
                <a:cubicBezTo>
                  <a:pt x="736414" y="6708069"/>
                  <a:pt x="779886" y="6664737"/>
                  <a:pt x="833140" y="6664737"/>
                </a:cubicBezTo>
                <a:close/>
                <a:moveTo>
                  <a:pt x="1896615" y="6614464"/>
                </a:moveTo>
                <a:cubicBezTo>
                  <a:pt x="1917457" y="6614464"/>
                  <a:pt x="1933363" y="6629951"/>
                  <a:pt x="1933363" y="6649177"/>
                </a:cubicBezTo>
                <a:cubicBezTo>
                  <a:pt x="1933363" y="6658788"/>
                  <a:pt x="1929386" y="6667334"/>
                  <a:pt x="1922803" y="6673475"/>
                </a:cubicBezTo>
                <a:lnTo>
                  <a:pt x="1909905" y="6678342"/>
                </a:lnTo>
                <a:lnTo>
                  <a:pt x="1909905" y="6827006"/>
                </a:lnTo>
                <a:lnTo>
                  <a:pt x="1886006" y="6827006"/>
                </a:lnTo>
                <a:lnTo>
                  <a:pt x="1886006" y="6679036"/>
                </a:lnTo>
                <a:lnTo>
                  <a:pt x="1872345" y="6673475"/>
                </a:lnTo>
                <a:cubicBezTo>
                  <a:pt x="1866039" y="6667334"/>
                  <a:pt x="1862063" y="6658788"/>
                  <a:pt x="1862063" y="6649177"/>
                </a:cubicBezTo>
                <a:cubicBezTo>
                  <a:pt x="1862063" y="6629951"/>
                  <a:pt x="1877966" y="6614464"/>
                  <a:pt x="1896615" y="6614464"/>
                </a:cubicBezTo>
                <a:close/>
                <a:moveTo>
                  <a:pt x="8520071" y="6561797"/>
                </a:moveTo>
                <a:cubicBezTo>
                  <a:pt x="8527060" y="6561797"/>
                  <a:pt x="8533511" y="6564677"/>
                  <a:pt x="8538215" y="6569341"/>
                </a:cubicBezTo>
                <a:lnTo>
                  <a:pt x="8541079" y="6576161"/>
                </a:lnTo>
                <a:lnTo>
                  <a:pt x="9080956" y="6576161"/>
                </a:lnTo>
                <a:lnTo>
                  <a:pt x="9332017" y="6827006"/>
                </a:lnTo>
                <a:lnTo>
                  <a:pt x="9299801" y="6827006"/>
                </a:lnTo>
                <a:lnTo>
                  <a:pt x="9071180" y="6598428"/>
                </a:lnTo>
                <a:lnTo>
                  <a:pt x="8541486" y="6598428"/>
                </a:lnTo>
                <a:lnTo>
                  <a:pt x="8538215" y="6606509"/>
                </a:lnTo>
                <a:cubicBezTo>
                  <a:pt x="8533511" y="6611172"/>
                  <a:pt x="8527060" y="6613915"/>
                  <a:pt x="8520071" y="6613915"/>
                </a:cubicBezTo>
                <a:cubicBezTo>
                  <a:pt x="8505552" y="6613915"/>
                  <a:pt x="8493724" y="6602943"/>
                  <a:pt x="8493724" y="6587582"/>
                </a:cubicBezTo>
                <a:cubicBezTo>
                  <a:pt x="8493724" y="6573318"/>
                  <a:pt x="8505552" y="6561797"/>
                  <a:pt x="8520071" y="6561797"/>
                </a:cubicBezTo>
                <a:close/>
                <a:moveTo>
                  <a:pt x="7906065" y="6510939"/>
                </a:moveTo>
                <a:cubicBezTo>
                  <a:pt x="7864996" y="6510939"/>
                  <a:pt x="7832034" y="6543531"/>
                  <a:pt x="7832034" y="6584267"/>
                </a:cubicBezTo>
                <a:cubicBezTo>
                  <a:pt x="7832034" y="6624462"/>
                  <a:pt x="7864996" y="6657596"/>
                  <a:pt x="7906065" y="6657596"/>
                </a:cubicBezTo>
                <a:cubicBezTo>
                  <a:pt x="7946051" y="6657596"/>
                  <a:pt x="7977934" y="6624462"/>
                  <a:pt x="7977934" y="6584267"/>
                </a:cubicBezTo>
                <a:cubicBezTo>
                  <a:pt x="7977934" y="6543531"/>
                  <a:pt x="7946051" y="6510939"/>
                  <a:pt x="7906065" y="6510939"/>
                </a:cubicBezTo>
                <a:close/>
                <a:moveTo>
                  <a:pt x="7402579" y="6510939"/>
                </a:moveTo>
                <a:cubicBezTo>
                  <a:pt x="7361824" y="6510939"/>
                  <a:pt x="7329220" y="6543531"/>
                  <a:pt x="7329220" y="6584267"/>
                </a:cubicBezTo>
                <a:cubicBezTo>
                  <a:pt x="7329220" y="6624462"/>
                  <a:pt x="7361824" y="6657596"/>
                  <a:pt x="7402579" y="6657596"/>
                </a:cubicBezTo>
                <a:cubicBezTo>
                  <a:pt x="7442790" y="6657596"/>
                  <a:pt x="7475939" y="6624462"/>
                  <a:pt x="7475939" y="6584267"/>
                </a:cubicBezTo>
                <a:cubicBezTo>
                  <a:pt x="7475939" y="6543531"/>
                  <a:pt x="7442790" y="6510939"/>
                  <a:pt x="7402579" y="6510939"/>
                </a:cubicBezTo>
                <a:close/>
                <a:moveTo>
                  <a:pt x="7131946" y="6510939"/>
                </a:moveTo>
                <a:cubicBezTo>
                  <a:pt x="7091191" y="6510939"/>
                  <a:pt x="7058586" y="6543531"/>
                  <a:pt x="7058586" y="6584267"/>
                </a:cubicBezTo>
                <a:cubicBezTo>
                  <a:pt x="7058586" y="6624462"/>
                  <a:pt x="7091191" y="6657596"/>
                  <a:pt x="7131946" y="6657596"/>
                </a:cubicBezTo>
                <a:cubicBezTo>
                  <a:pt x="7173244" y="6657596"/>
                  <a:pt x="7205306" y="6624462"/>
                  <a:pt x="7205306" y="6584267"/>
                </a:cubicBezTo>
                <a:cubicBezTo>
                  <a:pt x="7205306" y="6543531"/>
                  <a:pt x="7173244" y="6510939"/>
                  <a:pt x="7131946" y="6510939"/>
                </a:cubicBezTo>
                <a:close/>
                <a:moveTo>
                  <a:pt x="7906065" y="6487584"/>
                </a:moveTo>
                <a:cubicBezTo>
                  <a:pt x="7959020" y="6487584"/>
                  <a:pt x="8002251" y="6531037"/>
                  <a:pt x="8002251" y="6584267"/>
                </a:cubicBezTo>
                <a:cubicBezTo>
                  <a:pt x="8002251" y="6637499"/>
                  <a:pt x="7959020" y="6680952"/>
                  <a:pt x="7906065" y="6680952"/>
                </a:cubicBezTo>
                <a:cubicBezTo>
                  <a:pt x="7852027" y="6680952"/>
                  <a:pt x="7808797" y="6637499"/>
                  <a:pt x="7808797" y="6584267"/>
                </a:cubicBezTo>
                <a:cubicBezTo>
                  <a:pt x="7808797" y="6531037"/>
                  <a:pt x="7852027" y="6487584"/>
                  <a:pt x="7906065" y="6487584"/>
                </a:cubicBezTo>
                <a:close/>
                <a:moveTo>
                  <a:pt x="7402579" y="6487584"/>
                </a:moveTo>
                <a:cubicBezTo>
                  <a:pt x="7455832" y="6487584"/>
                  <a:pt x="7499304" y="6531037"/>
                  <a:pt x="7499304" y="6584267"/>
                </a:cubicBezTo>
                <a:cubicBezTo>
                  <a:pt x="7499304" y="6637499"/>
                  <a:pt x="7455832" y="6680952"/>
                  <a:pt x="7402579" y="6680952"/>
                </a:cubicBezTo>
                <a:cubicBezTo>
                  <a:pt x="7348783" y="6680952"/>
                  <a:pt x="7305854" y="6637499"/>
                  <a:pt x="7305854" y="6584267"/>
                </a:cubicBezTo>
                <a:cubicBezTo>
                  <a:pt x="7305854" y="6531037"/>
                  <a:pt x="7348783" y="6487584"/>
                  <a:pt x="7402579" y="6487584"/>
                </a:cubicBezTo>
                <a:close/>
                <a:moveTo>
                  <a:pt x="7131946" y="6487584"/>
                </a:moveTo>
                <a:cubicBezTo>
                  <a:pt x="7185200" y="6487584"/>
                  <a:pt x="7228672" y="6531037"/>
                  <a:pt x="7228672" y="6584267"/>
                </a:cubicBezTo>
                <a:cubicBezTo>
                  <a:pt x="7228672" y="6637499"/>
                  <a:pt x="7185200" y="6680952"/>
                  <a:pt x="7131946" y="6680952"/>
                </a:cubicBezTo>
                <a:cubicBezTo>
                  <a:pt x="7078692" y="6680952"/>
                  <a:pt x="7035220" y="6637499"/>
                  <a:pt x="7035220" y="6584267"/>
                </a:cubicBezTo>
                <a:cubicBezTo>
                  <a:pt x="7035220" y="6531037"/>
                  <a:pt x="7078692" y="6487584"/>
                  <a:pt x="7131946" y="6487584"/>
                </a:cubicBezTo>
                <a:close/>
                <a:moveTo>
                  <a:pt x="2535972" y="6455749"/>
                </a:moveTo>
                <a:cubicBezTo>
                  <a:pt x="2495761" y="6455749"/>
                  <a:pt x="2462614" y="6489238"/>
                  <a:pt x="2462614" y="6528668"/>
                </a:cubicBezTo>
                <a:cubicBezTo>
                  <a:pt x="2462614" y="6569718"/>
                  <a:pt x="2495761" y="6602667"/>
                  <a:pt x="2535972" y="6602667"/>
                </a:cubicBezTo>
                <a:cubicBezTo>
                  <a:pt x="2577272" y="6602667"/>
                  <a:pt x="2610418" y="6569718"/>
                  <a:pt x="2610418" y="6528668"/>
                </a:cubicBezTo>
                <a:cubicBezTo>
                  <a:pt x="2610418" y="6489238"/>
                  <a:pt x="2577272" y="6455749"/>
                  <a:pt x="2535972" y="6455749"/>
                </a:cubicBezTo>
                <a:close/>
                <a:moveTo>
                  <a:pt x="2234204" y="6455749"/>
                </a:moveTo>
                <a:cubicBezTo>
                  <a:pt x="2193993" y="6455749"/>
                  <a:pt x="2160847" y="6489238"/>
                  <a:pt x="2160847" y="6528668"/>
                </a:cubicBezTo>
                <a:cubicBezTo>
                  <a:pt x="2160847" y="6569718"/>
                  <a:pt x="2193993" y="6602667"/>
                  <a:pt x="2234204" y="6602667"/>
                </a:cubicBezTo>
                <a:cubicBezTo>
                  <a:pt x="2275504" y="6602667"/>
                  <a:pt x="2307564" y="6569718"/>
                  <a:pt x="2307564" y="6528668"/>
                </a:cubicBezTo>
                <a:cubicBezTo>
                  <a:pt x="2307564" y="6489238"/>
                  <a:pt x="2275504" y="6455749"/>
                  <a:pt x="2234204" y="6455749"/>
                </a:cubicBezTo>
                <a:close/>
                <a:moveTo>
                  <a:pt x="8315950" y="6434917"/>
                </a:moveTo>
                <a:lnTo>
                  <a:pt x="9333541" y="6434917"/>
                </a:lnTo>
                <a:lnTo>
                  <a:pt x="9725866" y="6827006"/>
                </a:lnTo>
                <a:lnTo>
                  <a:pt x="9693065" y="6827006"/>
                </a:lnTo>
                <a:lnTo>
                  <a:pt x="9323769" y="6458251"/>
                </a:lnTo>
                <a:lnTo>
                  <a:pt x="8325724" y="6458251"/>
                </a:lnTo>
                <a:lnTo>
                  <a:pt x="8261651" y="6521882"/>
                </a:lnTo>
                <a:lnTo>
                  <a:pt x="8267079" y="6534993"/>
                </a:lnTo>
                <a:cubicBezTo>
                  <a:pt x="8267079" y="6543900"/>
                  <a:pt x="8263706" y="6552874"/>
                  <a:pt x="8256961" y="6559838"/>
                </a:cubicBezTo>
                <a:cubicBezTo>
                  <a:pt x="8243468" y="6573231"/>
                  <a:pt x="8221879" y="6573231"/>
                  <a:pt x="8207847" y="6559838"/>
                </a:cubicBezTo>
                <a:cubicBezTo>
                  <a:pt x="8194388" y="6545910"/>
                  <a:pt x="8194388" y="6523945"/>
                  <a:pt x="8207847" y="6510552"/>
                </a:cubicBezTo>
                <a:cubicBezTo>
                  <a:pt x="8214861" y="6503857"/>
                  <a:pt x="8223769" y="6500508"/>
                  <a:pt x="8232606" y="6500508"/>
                </a:cubicBezTo>
                <a:lnTo>
                  <a:pt x="8244850" y="6505557"/>
                </a:lnTo>
                <a:close/>
                <a:moveTo>
                  <a:pt x="2535972" y="6432523"/>
                </a:moveTo>
                <a:cubicBezTo>
                  <a:pt x="2589226" y="6432523"/>
                  <a:pt x="2632698" y="6475735"/>
                  <a:pt x="2632698" y="6528668"/>
                </a:cubicBezTo>
                <a:cubicBezTo>
                  <a:pt x="2632698" y="6582682"/>
                  <a:pt x="2589226" y="6625894"/>
                  <a:pt x="2535972" y="6625894"/>
                </a:cubicBezTo>
                <a:cubicBezTo>
                  <a:pt x="2482720" y="6625894"/>
                  <a:pt x="2439248" y="6582682"/>
                  <a:pt x="2439248" y="6528668"/>
                </a:cubicBezTo>
                <a:cubicBezTo>
                  <a:pt x="2439248" y="6475735"/>
                  <a:pt x="2482720" y="6432523"/>
                  <a:pt x="2535972" y="6432523"/>
                </a:cubicBezTo>
                <a:close/>
                <a:moveTo>
                  <a:pt x="2234204" y="6432523"/>
                </a:moveTo>
                <a:cubicBezTo>
                  <a:pt x="2288545" y="6432523"/>
                  <a:pt x="2330930" y="6475735"/>
                  <a:pt x="2330930" y="6528668"/>
                </a:cubicBezTo>
                <a:cubicBezTo>
                  <a:pt x="2330930" y="6582682"/>
                  <a:pt x="2288545" y="6625894"/>
                  <a:pt x="2234204" y="6625894"/>
                </a:cubicBezTo>
                <a:cubicBezTo>
                  <a:pt x="2180952" y="6625894"/>
                  <a:pt x="2137481" y="6582682"/>
                  <a:pt x="2137481" y="6528668"/>
                </a:cubicBezTo>
                <a:cubicBezTo>
                  <a:pt x="2137481" y="6475735"/>
                  <a:pt x="2180952" y="6432523"/>
                  <a:pt x="2234204" y="6432523"/>
                </a:cubicBezTo>
                <a:close/>
                <a:moveTo>
                  <a:pt x="11724261" y="6415764"/>
                </a:moveTo>
                <a:cubicBezTo>
                  <a:pt x="11745987" y="6415764"/>
                  <a:pt x="11765677" y="6424589"/>
                  <a:pt x="11779934" y="6438841"/>
                </a:cubicBezTo>
                <a:lnTo>
                  <a:pt x="11795057" y="6461251"/>
                </a:lnTo>
                <a:lnTo>
                  <a:pt x="11848473" y="6461251"/>
                </a:lnTo>
                <a:lnTo>
                  <a:pt x="12192000" y="6804658"/>
                </a:lnTo>
                <a:lnTo>
                  <a:pt x="12192000" y="6827006"/>
                </a:lnTo>
                <a:lnTo>
                  <a:pt x="12116266" y="6827006"/>
                </a:lnTo>
                <a:lnTo>
                  <a:pt x="11819684" y="6530714"/>
                </a:lnTo>
                <a:lnTo>
                  <a:pt x="11793046" y="6530714"/>
                </a:lnTo>
                <a:lnTo>
                  <a:pt x="11779934" y="6550147"/>
                </a:lnTo>
                <a:cubicBezTo>
                  <a:pt x="11765677" y="6564400"/>
                  <a:pt x="11745987" y="6573223"/>
                  <a:pt x="11724261" y="6573223"/>
                </a:cubicBezTo>
                <a:cubicBezTo>
                  <a:pt x="11680805" y="6573223"/>
                  <a:pt x="11645496" y="6537931"/>
                  <a:pt x="11645496" y="6494494"/>
                </a:cubicBezTo>
                <a:cubicBezTo>
                  <a:pt x="11645496" y="6451058"/>
                  <a:pt x="11680805" y="6415764"/>
                  <a:pt x="11724261" y="6415764"/>
                </a:cubicBezTo>
                <a:close/>
                <a:moveTo>
                  <a:pt x="11172215" y="6400752"/>
                </a:moveTo>
                <a:cubicBezTo>
                  <a:pt x="11131461" y="6400752"/>
                  <a:pt x="11098316" y="6433251"/>
                  <a:pt x="11098316" y="6473876"/>
                </a:cubicBezTo>
                <a:cubicBezTo>
                  <a:pt x="11098316" y="6513958"/>
                  <a:pt x="11131461" y="6547540"/>
                  <a:pt x="11172215" y="6547540"/>
                </a:cubicBezTo>
                <a:cubicBezTo>
                  <a:pt x="11212427" y="6547540"/>
                  <a:pt x="11245574" y="6513958"/>
                  <a:pt x="11245574" y="6473876"/>
                </a:cubicBezTo>
                <a:cubicBezTo>
                  <a:pt x="11245574" y="6433251"/>
                  <a:pt x="11212427" y="6400752"/>
                  <a:pt x="11172215" y="6400752"/>
                </a:cubicBezTo>
                <a:close/>
                <a:moveTo>
                  <a:pt x="11172215" y="6377461"/>
                </a:moveTo>
                <a:cubicBezTo>
                  <a:pt x="11225470" y="6377461"/>
                  <a:pt x="11268939" y="6420794"/>
                  <a:pt x="11268939" y="6473876"/>
                </a:cubicBezTo>
                <a:cubicBezTo>
                  <a:pt x="11268939" y="6526958"/>
                  <a:pt x="11225470" y="6570831"/>
                  <a:pt x="11172215" y="6570831"/>
                </a:cubicBezTo>
                <a:cubicBezTo>
                  <a:pt x="11118964" y="6570831"/>
                  <a:pt x="11075493" y="6526958"/>
                  <a:pt x="11075493" y="6473876"/>
                </a:cubicBezTo>
                <a:cubicBezTo>
                  <a:pt x="11075493" y="6420794"/>
                  <a:pt x="11118964" y="6377461"/>
                  <a:pt x="11172215" y="6377461"/>
                </a:cubicBezTo>
                <a:close/>
                <a:moveTo>
                  <a:pt x="5706931" y="6324211"/>
                </a:moveTo>
                <a:cubicBezTo>
                  <a:pt x="5666719" y="6324211"/>
                  <a:pt x="5633572" y="6356801"/>
                  <a:pt x="5633572" y="6397539"/>
                </a:cubicBezTo>
                <a:cubicBezTo>
                  <a:pt x="5633572" y="6437734"/>
                  <a:pt x="5666719" y="6470867"/>
                  <a:pt x="5706931" y="6470867"/>
                </a:cubicBezTo>
                <a:cubicBezTo>
                  <a:pt x="5747142" y="6470867"/>
                  <a:pt x="5780289" y="6437734"/>
                  <a:pt x="5780289" y="6397539"/>
                </a:cubicBezTo>
                <a:cubicBezTo>
                  <a:pt x="5780289" y="6356801"/>
                  <a:pt x="5747142" y="6324211"/>
                  <a:pt x="5706931" y="6324211"/>
                </a:cubicBezTo>
                <a:close/>
                <a:moveTo>
                  <a:pt x="5321339" y="6324211"/>
                </a:moveTo>
                <a:cubicBezTo>
                  <a:pt x="5280584" y="6324211"/>
                  <a:pt x="5247436" y="6356801"/>
                  <a:pt x="5247436" y="6397539"/>
                </a:cubicBezTo>
                <a:cubicBezTo>
                  <a:pt x="5247436" y="6437734"/>
                  <a:pt x="5280584" y="6470867"/>
                  <a:pt x="5321339" y="6470867"/>
                </a:cubicBezTo>
                <a:cubicBezTo>
                  <a:pt x="5362094" y="6470867"/>
                  <a:pt x="5395242" y="6437734"/>
                  <a:pt x="5395242" y="6397539"/>
                </a:cubicBezTo>
                <a:cubicBezTo>
                  <a:pt x="5395242" y="6356801"/>
                  <a:pt x="5362094" y="6324211"/>
                  <a:pt x="5321339" y="6324211"/>
                </a:cubicBezTo>
                <a:close/>
                <a:moveTo>
                  <a:pt x="11456961" y="6316965"/>
                </a:moveTo>
                <a:cubicBezTo>
                  <a:pt x="11416635" y="6316965"/>
                  <a:pt x="11382851" y="6349464"/>
                  <a:pt x="11382851" y="6390088"/>
                </a:cubicBezTo>
                <a:cubicBezTo>
                  <a:pt x="11382851" y="6430169"/>
                  <a:pt x="11416635" y="6463210"/>
                  <a:pt x="11456961" y="6463210"/>
                </a:cubicBezTo>
                <a:cubicBezTo>
                  <a:pt x="11497829" y="6463210"/>
                  <a:pt x="11531072" y="6430169"/>
                  <a:pt x="11531072" y="6390088"/>
                </a:cubicBezTo>
                <a:cubicBezTo>
                  <a:pt x="11531072" y="6349464"/>
                  <a:pt x="11497829" y="6316965"/>
                  <a:pt x="11456961" y="6316965"/>
                </a:cubicBezTo>
                <a:close/>
                <a:moveTo>
                  <a:pt x="5706931" y="6300855"/>
                </a:moveTo>
                <a:cubicBezTo>
                  <a:pt x="5760184" y="6300855"/>
                  <a:pt x="5803655" y="6344308"/>
                  <a:pt x="5803655" y="6397539"/>
                </a:cubicBezTo>
                <a:cubicBezTo>
                  <a:pt x="5803655" y="6450770"/>
                  <a:pt x="5760184" y="6494223"/>
                  <a:pt x="5706931" y="6494223"/>
                </a:cubicBezTo>
                <a:cubicBezTo>
                  <a:pt x="5653678" y="6494223"/>
                  <a:pt x="5610206" y="6450770"/>
                  <a:pt x="5610206" y="6397539"/>
                </a:cubicBezTo>
                <a:cubicBezTo>
                  <a:pt x="5610206" y="6344308"/>
                  <a:pt x="5653678" y="6300855"/>
                  <a:pt x="5706931" y="6300855"/>
                </a:cubicBezTo>
                <a:close/>
                <a:moveTo>
                  <a:pt x="5321339" y="6300855"/>
                </a:moveTo>
                <a:cubicBezTo>
                  <a:pt x="5374593" y="6300855"/>
                  <a:pt x="5418065" y="6344308"/>
                  <a:pt x="5418065" y="6397539"/>
                </a:cubicBezTo>
                <a:cubicBezTo>
                  <a:pt x="5418065" y="6450770"/>
                  <a:pt x="5374593" y="6494223"/>
                  <a:pt x="5321339" y="6494223"/>
                </a:cubicBezTo>
                <a:cubicBezTo>
                  <a:pt x="5267542" y="6494223"/>
                  <a:pt x="5224613" y="6450770"/>
                  <a:pt x="5224613" y="6397539"/>
                </a:cubicBezTo>
                <a:cubicBezTo>
                  <a:pt x="5224613" y="6344308"/>
                  <a:pt x="5267542" y="6300855"/>
                  <a:pt x="5321339" y="6300855"/>
                </a:cubicBezTo>
                <a:close/>
                <a:moveTo>
                  <a:pt x="11456961" y="6293674"/>
                </a:moveTo>
                <a:cubicBezTo>
                  <a:pt x="11510366" y="6293674"/>
                  <a:pt x="11553959" y="6337006"/>
                  <a:pt x="11553959" y="6390088"/>
                </a:cubicBezTo>
                <a:cubicBezTo>
                  <a:pt x="11553959" y="6443711"/>
                  <a:pt x="11510366" y="6487042"/>
                  <a:pt x="11456961" y="6487042"/>
                </a:cubicBezTo>
                <a:cubicBezTo>
                  <a:pt x="11403012" y="6487042"/>
                  <a:pt x="11360508" y="6443711"/>
                  <a:pt x="11360508" y="6390088"/>
                </a:cubicBezTo>
                <a:cubicBezTo>
                  <a:pt x="11360508" y="6337006"/>
                  <a:pt x="11403012" y="6293674"/>
                  <a:pt x="11456961" y="6293674"/>
                </a:cubicBezTo>
                <a:close/>
                <a:moveTo>
                  <a:pt x="833140" y="6261490"/>
                </a:moveTo>
                <a:cubicBezTo>
                  <a:pt x="792928" y="6261490"/>
                  <a:pt x="759781" y="6294715"/>
                  <a:pt x="759781" y="6335024"/>
                </a:cubicBezTo>
                <a:cubicBezTo>
                  <a:pt x="759781" y="6375876"/>
                  <a:pt x="792928" y="6409102"/>
                  <a:pt x="833140" y="6409102"/>
                </a:cubicBezTo>
                <a:cubicBezTo>
                  <a:pt x="873894" y="6409102"/>
                  <a:pt x="906499" y="6375876"/>
                  <a:pt x="906499" y="6335024"/>
                </a:cubicBezTo>
                <a:cubicBezTo>
                  <a:pt x="906499" y="6294715"/>
                  <a:pt x="873894" y="6261490"/>
                  <a:pt x="833140" y="6261490"/>
                </a:cubicBezTo>
                <a:close/>
                <a:moveTo>
                  <a:pt x="833140" y="6238612"/>
                </a:moveTo>
                <a:cubicBezTo>
                  <a:pt x="887480" y="6238612"/>
                  <a:pt x="929865" y="6282188"/>
                  <a:pt x="929865" y="6335024"/>
                </a:cubicBezTo>
                <a:cubicBezTo>
                  <a:pt x="929865" y="6388403"/>
                  <a:pt x="887480" y="6431979"/>
                  <a:pt x="833140" y="6431979"/>
                </a:cubicBezTo>
                <a:cubicBezTo>
                  <a:pt x="779886" y="6431979"/>
                  <a:pt x="736414" y="6388403"/>
                  <a:pt x="736414" y="6335024"/>
                </a:cubicBezTo>
                <a:cubicBezTo>
                  <a:pt x="736414" y="6282188"/>
                  <a:pt x="779886" y="6238612"/>
                  <a:pt x="833140" y="6238612"/>
                </a:cubicBezTo>
                <a:close/>
                <a:moveTo>
                  <a:pt x="8193195" y="6238029"/>
                </a:moveTo>
                <a:cubicBezTo>
                  <a:pt x="8152327" y="6238029"/>
                  <a:pt x="8119086" y="6270620"/>
                  <a:pt x="8119086" y="6311356"/>
                </a:cubicBezTo>
                <a:cubicBezTo>
                  <a:pt x="8119086" y="6352638"/>
                  <a:pt x="8152327" y="6384684"/>
                  <a:pt x="8193195" y="6384684"/>
                </a:cubicBezTo>
                <a:cubicBezTo>
                  <a:pt x="8233463" y="6384684"/>
                  <a:pt x="8266703" y="6352638"/>
                  <a:pt x="8266703" y="6311356"/>
                </a:cubicBezTo>
                <a:cubicBezTo>
                  <a:pt x="8266703" y="6270620"/>
                  <a:pt x="8233463" y="6238029"/>
                  <a:pt x="8193195" y="6238029"/>
                </a:cubicBezTo>
                <a:close/>
                <a:moveTo>
                  <a:pt x="7906065" y="6238029"/>
                </a:moveTo>
                <a:cubicBezTo>
                  <a:pt x="7864996" y="6238029"/>
                  <a:pt x="7832034" y="6270620"/>
                  <a:pt x="7832034" y="6311356"/>
                </a:cubicBezTo>
                <a:cubicBezTo>
                  <a:pt x="7832034" y="6352638"/>
                  <a:pt x="7864996" y="6384684"/>
                  <a:pt x="7906065" y="6384684"/>
                </a:cubicBezTo>
                <a:cubicBezTo>
                  <a:pt x="7946051" y="6384684"/>
                  <a:pt x="7977934" y="6352638"/>
                  <a:pt x="7977934" y="6311356"/>
                </a:cubicBezTo>
                <a:cubicBezTo>
                  <a:pt x="7977934" y="6270620"/>
                  <a:pt x="7946051" y="6238029"/>
                  <a:pt x="7906065" y="6238029"/>
                </a:cubicBezTo>
                <a:close/>
                <a:moveTo>
                  <a:pt x="1412454" y="6230847"/>
                </a:moveTo>
                <a:cubicBezTo>
                  <a:pt x="1372354" y="6230847"/>
                  <a:pt x="1339299" y="6263438"/>
                  <a:pt x="1339299" y="6304176"/>
                </a:cubicBezTo>
                <a:cubicBezTo>
                  <a:pt x="1339299" y="6344370"/>
                  <a:pt x="1372354" y="6377502"/>
                  <a:pt x="1412454" y="6377502"/>
                </a:cubicBezTo>
                <a:cubicBezTo>
                  <a:pt x="1453096" y="6377502"/>
                  <a:pt x="1485609" y="6344370"/>
                  <a:pt x="1485609" y="6304176"/>
                </a:cubicBezTo>
                <a:cubicBezTo>
                  <a:pt x="1485609" y="6263438"/>
                  <a:pt x="1453096" y="6230847"/>
                  <a:pt x="1412454" y="6230847"/>
                </a:cubicBezTo>
                <a:close/>
                <a:moveTo>
                  <a:pt x="8193195" y="6214673"/>
                </a:moveTo>
                <a:cubicBezTo>
                  <a:pt x="8245997" y="6214673"/>
                  <a:pt x="8289590" y="6258126"/>
                  <a:pt x="8289590" y="6311356"/>
                </a:cubicBezTo>
                <a:cubicBezTo>
                  <a:pt x="8289590" y="6365131"/>
                  <a:pt x="8245997" y="6408040"/>
                  <a:pt x="8193195" y="6408040"/>
                </a:cubicBezTo>
                <a:cubicBezTo>
                  <a:pt x="8139794" y="6408040"/>
                  <a:pt x="8096200" y="6365131"/>
                  <a:pt x="8096200" y="6311356"/>
                </a:cubicBezTo>
                <a:cubicBezTo>
                  <a:pt x="8096200" y="6258126"/>
                  <a:pt x="8139794" y="6214673"/>
                  <a:pt x="8193195" y="6214673"/>
                </a:cubicBezTo>
                <a:close/>
                <a:moveTo>
                  <a:pt x="7906065" y="6214673"/>
                </a:moveTo>
                <a:cubicBezTo>
                  <a:pt x="7959020" y="6214673"/>
                  <a:pt x="8002251" y="6258126"/>
                  <a:pt x="8002251" y="6311356"/>
                </a:cubicBezTo>
                <a:cubicBezTo>
                  <a:pt x="8002251" y="6365131"/>
                  <a:pt x="7959020" y="6408040"/>
                  <a:pt x="7906065" y="6408040"/>
                </a:cubicBezTo>
                <a:cubicBezTo>
                  <a:pt x="7852027" y="6408040"/>
                  <a:pt x="7808797" y="6365131"/>
                  <a:pt x="7808797" y="6311356"/>
                </a:cubicBezTo>
                <a:cubicBezTo>
                  <a:pt x="7808797" y="6258126"/>
                  <a:pt x="7852027" y="6214673"/>
                  <a:pt x="7906065" y="6214673"/>
                </a:cubicBezTo>
                <a:close/>
                <a:moveTo>
                  <a:pt x="1412454" y="6207491"/>
                </a:moveTo>
                <a:cubicBezTo>
                  <a:pt x="1465559" y="6207491"/>
                  <a:pt x="1509451" y="6250944"/>
                  <a:pt x="1509451" y="6304176"/>
                </a:cubicBezTo>
                <a:cubicBezTo>
                  <a:pt x="1509451" y="6357405"/>
                  <a:pt x="1465559" y="6400858"/>
                  <a:pt x="1412454" y="6400858"/>
                </a:cubicBezTo>
                <a:cubicBezTo>
                  <a:pt x="1359349" y="6400858"/>
                  <a:pt x="1315999" y="6357405"/>
                  <a:pt x="1315999" y="6304176"/>
                </a:cubicBezTo>
                <a:cubicBezTo>
                  <a:pt x="1315999" y="6250944"/>
                  <a:pt x="1359349" y="6207491"/>
                  <a:pt x="1412454" y="6207491"/>
                </a:cubicBezTo>
                <a:close/>
                <a:moveTo>
                  <a:pt x="3774180" y="6199725"/>
                </a:moveTo>
                <a:cubicBezTo>
                  <a:pt x="3733425" y="6199725"/>
                  <a:pt x="3700820" y="6232316"/>
                  <a:pt x="3700820" y="6273053"/>
                </a:cubicBezTo>
                <a:cubicBezTo>
                  <a:pt x="3700820" y="6314335"/>
                  <a:pt x="3733425" y="6346381"/>
                  <a:pt x="3774180" y="6346381"/>
                </a:cubicBezTo>
                <a:cubicBezTo>
                  <a:pt x="3814391" y="6346381"/>
                  <a:pt x="3847539" y="6314335"/>
                  <a:pt x="3847539" y="6273053"/>
                </a:cubicBezTo>
                <a:cubicBezTo>
                  <a:pt x="3847539" y="6232316"/>
                  <a:pt x="3814391" y="6199725"/>
                  <a:pt x="3774180" y="6199725"/>
                </a:cubicBezTo>
                <a:close/>
                <a:moveTo>
                  <a:pt x="4367642" y="6195520"/>
                </a:moveTo>
                <a:lnTo>
                  <a:pt x="5952324" y="6195520"/>
                </a:lnTo>
                <a:lnTo>
                  <a:pt x="6078308" y="6321671"/>
                </a:lnTo>
                <a:lnTo>
                  <a:pt x="6091800" y="6316197"/>
                </a:lnTo>
                <a:cubicBezTo>
                  <a:pt x="6100701" y="6316197"/>
                  <a:pt x="6109534" y="6319569"/>
                  <a:pt x="6116328" y="6326313"/>
                </a:cubicBezTo>
                <a:cubicBezTo>
                  <a:pt x="6129373" y="6339800"/>
                  <a:pt x="6129373" y="6361919"/>
                  <a:pt x="6116328" y="6375406"/>
                </a:cubicBezTo>
                <a:cubicBezTo>
                  <a:pt x="6102740" y="6388893"/>
                  <a:pt x="6080999" y="6388893"/>
                  <a:pt x="6066867" y="6375406"/>
                </a:cubicBezTo>
                <a:cubicBezTo>
                  <a:pt x="6060072" y="6368662"/>
                  <a:pt x="6056675" y="6359761"/>
                  <a:pt x="6056675" y="6350858"/>
                </a:cubicBezTo>
                <a:lnTo>
                  <a:pt x="6061991" y="6338056"/>
                </a:lnTo>
                <a:lnTo>
                  <a:pt x="5942546" y="6218911"/>
                </a:lnTo>
                <a:lnTo>
                  <a:pt x="4376878" y="6218911"/>
                </a:lnTo>
                <a:lnTo>
                  <a:pt x="3870019" y="6726436"/>
                </a:lnTo>
                <a:lnTo>
                  <a:pt x="3056039" y="6726436"/>
                </a:lnTo>
                <a:lnTo>
                  <a:pt x="3051516" y="6737763"/>
                </a:lnTo>
                <a:cubicBezTo>
                  <a:pt x="3045373" y="6744086"/>
                  <a:pt x="3036823" y="6747987"/>
                  <a:pt x="3027207" y="6747987"/>
                </a:cubicBezTo>
                <a:cubicBezTo>
                  <a:pt x="3007973" y="6747987"/>
                  <a:pt x="2992479" y="6732381"/>
                  <a:pt x="2992479" y="6713006"/>
                </a:cubicBezTo>
                <a:cubicBezTo>
                  <a:pt x="2992479" y="6694708"/>
                  <a:pt x="3007973" y="6679100"/>
                  <a:pt x="3027207" y="6679100"/>
                </a:cubicBezTo>
                <a:cubicBezTo>
                  <a:pt x="3036823" y="6679100"/>
                  <a:pt x="3045373" y="6683003"/>
                  <a:pt x="3051516" y="6689192"/>
                </a:cubicBezTo>
                <a:lnTo>
                  <a:pt x="3057492" y="6703589"/>
                </a:lnTo>
                <a:lnTo>
                  <a:pt x="3860240" y="6703589"/>
                </a:lnTo>
                <a:close/>
                <a:moveTo>
                  <a:pt x="3774180" y="6176369"/>
                </a:moveTo>
                <a:cubicBezTo>
                  <a:pt x="3827434" y="6176369"/>
                  <a:pt x="3870905" y="6219822"/>
                  <a:pt x="3870905" y="6273053"/>
                </a:cubicBezTo>
                <a:cubicBezTo>
                  <a:pt x="3870905" y="6326827"/>
                  <a:pt x="3827434" y="6369737"/>
                  <a:pt x="3774180" y="6369737"/>
                </a:cubicBezTo>
                <a:cubicBezTo>
                  <a:pt x="3720925" y="6369737"/>
                  <a:pt x="3677454" y="6326827"/>
                  <a:pt x="3677454" y="6273053"/>
                </a:cubicBezTo>
                <a:cubicBezTo>
                  <a:pt x="3677454" y="6219822"/>
                  <a:pt x="3720925" y="6176369"/>
                  <a:pt x="3774180" y="6176369"/>
                </a:cubicBezTo>
                <a:close/>
                <a:moveTo>
                  <a:pt x="461375" y="6147058"/>
                </a:moveTo>
                <a:cubicBezTo>
                  <a:pt x="421388" y="6147058"/>
                  <a:pt x="388426" y="6179649"/>
                  <a:pt x="388426" y="6220386"/>
                </a:cubicBezTo>
                <a:cubicBezTo>
                  <a:pt x="388426" y="6260581"/>
                  <a:pt x="421388" y="6293714"/>
                  <a:pt x="461375" y="6293714"/>
                </a:cubicBezTo>
                <a:cubicBezTo>
                  <a:pt x="501903" y="6293714"/>
                  <a:pt x="534326" y="6260581"/>
                  <a:pt x="534326" y="6220386"/>
                </a:cubicBezTo>
                <a:cubicBezTo>
                  <a:pt x="534326" y="6179649"/>
                  <a:pt x="501903" y="6147058"/>
                  <a:pt x="461375" y="6147058"/>
                </a:cubicBezTo>
                <a:close/>
                <a:moveTo>
                  <a:pt x="461375" y="6123702"/>
                </a:moveTo>
                <a:cubicBezTo>
                  <a:pt x="515413" y="6123702"/>
                  <a:pt x="558642" y="6167155"/>
                  <a:pt x="558642" y="6220386"/>
                </a:cubicBezTo>
                <a:cubicBezTo>
                  <a:pt x="558642" y="6273617"/>
                  <a:pt x="515413" y="6317070"/>
                  <a:pt x="461375" y="6317070"/>
                </a:cubicBezTo>
                <a:cubicBezTo>
                  <a:pt x="408420" y="6317070"/>
                  <a:pt x="365189" y="6273617"/>
                  <a:pt x="365189" y="6220386"/>
                </a:cubicBezTo>
                <a:cubicBezTo>
                  <a:pt x="365189" y="6167155"/>
                  <a:pt x="408420" y="6123702"/>
                  <a:pt x="461375" y="6123702"/>
                </a:cubicBezTo>
                <a:close/>
                <a:moveTo>
                  <a:pt x="8651687" y="6111733"/>
                </a:moveTo>
                <a:lnTo>
                  <a:pt x="9238209" y="6111733"/>
                </a:lnTo>
                <a:lnTo>
                  <a:pt x="9380497" y="6254015"/>
                </a:lnTo>
                <a:lnTo>
                  <a:pt x="9757937" y="6254015"/>
                </a:lnTo>
                <a:lnTo>
                  <a:pt x="10088128" y="6584737"/>
                </a:lnTo>
                <a:lnTo>
                  <a:pt x="10360750" y="6584737"/>
                </a:lnTo>
                <a:lnTo>
                  <a:pt x="10603028" y="6827006"/>
                </a:lnTo>
                <a:lnTo>
                  <a:pt x="10570814" y="6827006"/>
                </a:lnTo>
                <a:lnTo>
                  <a:pt x="10351518" y="6607545"/>
                </a:lnTo>
                <a:lnTo>
                  <a:pt x="10078897" y="6607545"/>
                </a:lnTo>
                <a:lnTo>
                  <a:pt x="9748161" y="6277367"/>
                </a:lnTo>
                <a:lnTo>
                  <a:pt x="9370722" y="6277367"/>
                </a:lnTo>
                <a:lnTo>
                  <a:pt x="9228436" y="6135085"/>
                </a:lnTo>
                <a:lnTo>
                  <a:pt x="8660921" y="6135085"/>
                </a:lnTo>
                <a:lnTo>
                  <a:pt x="8549226" y="6246777"/>
                </a:lnTo>
                <a:lnTo>
                  <a:pt x="8554494" y="6259489"/>
                </a:lnTo>
                <a:cubicBezTo>
                  <a:pt x="8554494" y="6268463"/>
                  <a:pt x="8551146" y="6277569"/>
                  <a:pt x="8544448" y="6284534"/>
                </a:cubicBezTo>
                <a:cubicBezTo>
                  <a:pt x="8531048" y="6297927"/>
                  <a:pt x="8509074" y="6297927"/>
                  <a:pt x="8495140" y="6284534"/>
                </a:cubicBezTo>
                <a:cubicBezTo>
                  <a:pt x="8481742" y="6270606"/>
                  <a:pt x="8481742" y="6248105"/>
                  <a:pt x="8495140" y="6235248"/>
                </a:cubicBezTo>
                <a:cubicBezTo>
                  <a:pt x="8502107" y="6228552"/>
                  <a:pt x="8511084" y="6225204"/>
                  <a:pt x="8519995" y="6225204"/>
                </a:cubicBezTo>
                <a:lnTo>
                  <a:pt x="8532908" y="6230508"/>
                </a:lnTo>
                <a:close/>
                <a:moveTo>
                  <a:pt x="9624814" y="6044703"/>
                </a:moveTo>
                <a:cubicBezTo>
                  <a:pt x="9634582" y="6044703"/>
                  <a:pt x="9643260" y="6048440"/>
                  <a:pt x="9649501" y="6054582"/>
                </a:cubicBezTo>
                <a:lnTo>
                  <a:pt x="9655308" y="6068642"/>
                </a:lnTo>
                <a:lnTo>
                  <a:pt x="9695292" y="6068642"/>
                </a:lnTo>
                <a:lnTo>
                  <a:pt x="10118320" y="6490908"/>
                </a:lnTo>
                <a:lnTo>
                  <a:pt x="10398526" y="6490908"/>
                </a:lnTo>
                <a:lnTo>
                  <a:pt x="10734530" y="6827006"/>
                </a:lnTo>
                <a:lnTo>
                  <a:pt x="10701423" y="6827006"/>
                </a:lnTo>
                <a:lnTo>
                  <a:pt x="10388752" y="6514248"/>
                </a:lnTo>
                <a:lnTo>
                  <a:pt x="10108547" y="6514248"/>
                </a:lnTo>
                <a:lnTo>
                  <a:pt x="9686063" y="6090895"/>
                </a:lnTo>
                <a:lnTo>
                  <a:pt x="9654630" y="6090895"/>
                </a:lnTo>
                <a:lnTo>
                  <a:pt x="9649501" y="6103447"/>
                </a:lnTo>
                <a:cubicBezTo>
                  <a:pt x="9643260" y="6109721"/>
                  <a:pt x="9634582" y="6113592"/>
                  <a:pt x="9624814" y="6113592"/>
                </a:cubicBezTo>
                <a:cubicBezTo>
                  <a:pt x="9605278" y="6113592"/>
                  <a:pt x="9590626" y="6098105"/>
                  <a:pt x="9590626" y="6078881"/>
                </a:cubicBezTo>
                <a:cubicBezTo>
                  <a:pt x="9590626" y="6059655"/>
                  <a:pt x="9605278" y="6044703"/>
                  <a:pt x="9624814" y="6044703"/>
                </a:cubicBezTo>
                <a:close/>
                <a:moveTo>
                  <a:pt x="833140" y="5914845"/>
                </a:moveTo>
                <a:cubicBezTo>
                  <a:pt x="792928" y="5914845"/>
                  <a:pt x="759781" y="5947979"/>
                  <a:pt x="759781" y="5988173"/>
                </a:cubicBezTo>
                <a:cubicBezTo>
                  <a:pt x="759781" y="6029453"/>
                  <a:pt x="792928" y="6062585"/>
                  <a:pt x="833140" y="6062585"/>
                </a:cubicBezTo>
                <a:cubicBezTo>
                  <a:pt x="873894" y="6062585"/>
                  <a:pt x="906499" y="6029453"/>
                  <a:pt x="906499" y="5988173"/>
                </a:cubicBezTo>
                <a:cubicBezTo>
                  <a:pt x="906499" y="5947979"/>
                  <a:pt x="873894" y="5914845"/>
                  <a:pt x="833140" y="5914845"/>
                </a:cubicBezTo>
                <a:close/>
                <a:moveTo>
                  <a:pt x="9502367" y="5893882"/>
                </a:moveTo>
                <a:lnTo>
                  <a:pt x="9671858" y="5893882"/>
                </a:lnTo>
                <a:lnTo>
                  <a:pt x="10177606" y="6399186"/>
                </a:lnTo>
                <a:lnTo>
                  <a:pt x="10443244" y="6399186"/>
                </a:lnTo>
                <a:lnTo>
                  <a:pt x="10872109" y="6827006"/>
                </a:lnTo>
                <a:lnTo>
                  <a:pt x="10838935" y="6827006"/>
                </a:lnTo>
                <a:lnTo>
                  <a:pt x="10433465" y="6422523"/>
                </a:lnTo>
                <a:lnTo>
                  <a:pt x="10167829" y="6422523"/>
                </a:lnTo>
                <a:lnTo>
                  <a:pt x="9662082" y="5917222"/>
                </a:lnTo>
                <a:lnTo>
                  <a:pt x="9511605" y="5917222"/>
                </a:lnTo>
                <a:lnTo>
                  <a:pt x="9439353" y="5989950"/>
                </a:lnTo>
                <a:lnTo>
                  <a:pt x="9332850" y="5989950"/>
                </a:lnTo>
                <a:lnTo>
                  <a:pt x="9328513" y="6000507"/>
                </a:lnTo>
                <a:cubicBezTo>
                  <a:pt x="9322322" y="6006782"/>
                  <a:pt x="9313841" y="6010653"/>
                  <a:pt x="9304688" y="6010653"/>
                </a:cubicBezTo>
                <a:cubicBezTo>
                  <a:pt x="9285306" y="6010653"/>
                  <a:pt x="9269691" y="5995166"/>
                  <a:pt x="9269691" y="5975941"/>
                </a:cubicBezTo>
                <a:cubicBezTo>
                  <a:pt x="9269691" y="5957249"/>
                  <a:pt x="9285306" y="5941762"/>
                  <a:pt x="9304688" y="5941762"/>
                </a:cubicBezTo>
                <a:cubicBezTo>
                  <a:pt x="9313841" y="5941762"/>
                  <a:pt x="9322322" y="5945634"/>
                  <a:pt x="9328513" y="5951843"/>
                </a:cubicBezTo>
                <a:lnTo>
                  <a:pt x="9334700" y="5966612"/>
                </a:lnTo>
                <a:lnTo>
                  <a:pt x="9429574" y="5966612"/>
                </a:lnTo>
                <a:close/>
                <a:moveTo>
                  <a:pt x="833140" y="5891489"/>
                </a:moveTo>
                <a:cubicBezTo>
                  <a:pt x="887480" y="5891489"/>
                  <a:pt x="929865" y="5934942"/>
                  <a:pt x="929865" y="5988173"/>
                </a:cubicBezTo>
                <a:cubicBezTo>
                  <a:pt x="929865" y="6041946"/>
                  <a:pt x="887480" y="6084856"/>
                  <a:pt x="833140" y="6084856"/>
                </a:cubicBezTo>
                <a:cubicBezTo>
                  <a:pt x="779886" y="6084856"/>
                  <a:pt x="736414" y="6041946"/>
                  <a:pt x="736414" y="5988173"/>
                </a:cubicBezTo>
                <a:cubicBezTo>
                  <a:pt x="736414" y="5934942"/>
                  <a:pt x="779886" y="5891489"/>
                  <a:pt x="833140" y="5891489"/>
                </a:cubicBezTo>
                <a:close/>
                <a:moveTo>
                  <a:pt x="4217522" y="5878806"/>
                </a:moveTo>
                <a:cubicBezTo>
                  <a:pt x="4177422" y="5878806"/>
                  <a:pt x="4143826" y="5912295"/>
                  <a:pt x="4143826" y="5951725"/>
                </a:cubicBezTo>
                <a:cubicBezTo>
                  <a:pt x="4143826" y="5992775"/>
                  <a:pt x="4177422" y="6025725"/>
                  <a:pt x="4217522" y="6025725"/>
                </a:cubicBezTo>
                <a:cubicBezTo>
                  <a:pt x="4258163" y="6025725"/>
                  <a:pt x="4290675" y="5992775"/>
                  <a:pt x="4290675" y="5951725"/>
                </a:cubicBezTo>
                <a:cubicBezTo>
                  <a:pt x="4290675" y="5912295"/>
                  <a:pt x="4258163" y="5878806"/>
                  <a:pt x="4217522" y="5878806"/>
                </a:cubicBezTo>
                <a:close/>
                <a:moveTo>
                  <a:pt x="359860" y="5869943"/>
                </a:moveTo>
                <a:cubicBezTo>
                  <a:pt x="389192" y="5869943"/>
                  <a:pt x="412549" y="5894377"/>
                  <a:pt x="412549" y="5922609"/>
                </a:cubicBezTo>
                <a:cubicBezTo>
                  <a:pt x="412549" y="5936727"/>
                  <a:pt x="406709" y="5949758"/>
                  <a:pt x="397205" y="5959260"/>
                </a:cubicBezTo>
                <a:lnTo>
                  <a:pt x="395784" y="5959848"/>
                </a:lnTo>
                <a:lnTo>
                  <a:pt x="395784" y="6049517"/>
                </a:lnTo>
                <a:lnTo>
                  <a:pt x="283227" y="6161239"/>
                </a:lnTo>
                <a:lnTo>
                  <a:pt x="283227" y="6827006"/>
                </a:lnTo>
                <a:lnTo>
                  <a:pt x="214170" y="6827006"/>
                </a:lnTo>
                <a:lnTo>
                  <a:pt x="214170" y="6132495"/>
                </a:lnTo>
                <a:lnTo>
                  <a:pt x="326726" y="6020230"/>
                </a:lnTo>
                <a:lnTo>
                  <a:pt x="326726" y="5960828"/>
                </a:lnTo>
                <a:lnTo>
                  <a:pt x="322990" y="5959260"/>
                </a:lnTo>
                <a:cubicBezTo>
                  <a:pt x="313552" y="5949758"/>
                  <a:pt x="307713" y="5936727"/>
                  <a:pt x="307713" y="5922609"/>
                </a:cubicBezTo>
                <a:cubicBezTo>
                  <a:pt x="307713" y="5894377"/>
                  <a:pt x="331070" y="5869943"/>
                  <a:pt x="359860" y="5869943"/>
                </a:cubicBezTo>
                <a:close/>
                <a:moveTo>
                  <a:pt x="7821430" y="5866423"/>
                </a:moveTo>
                <a:cubicBezTo>
                  <a:pt x="7781104" y="5866423"/>
                  <a:pt x="7747864" y="5899557"/>
                  <a:pt x="7747864" y="5940295"/>
                </a:cubicBezTo>
                <a:cubicBezTo>
                  <a:pt x="7747864" y="5980488"/>
                  <a:pt x="7781104" y="6013621"/>
                  <a:pt x="7821430" y="6013621"/>
                </a:cubicBezTo>
                <a:cubicBezTo>
                  <a:pt x="7862299" y="6013621"/>
                  <a:pt x="7895539" y="5980488"/>
                  <a:pt x="7895539" y="5940295"/>
                </a:cubicBezTo>
                <a:cubicBezTo>
                  <a:pt x="7895539" y="5899557"/>
                  <a:pt x="7862299" y="5866423"/>
                  <a:pt x="7821430" y="5866423"/>
                </a:cubicBezTo>
                <a:close/>
                <a:moveTo>
                  <a:pt x="4217522" y="5855579"/>
                </a:moveTo>
                <a:cubicBezTo>
                  <a:pt x="4270626" y="5855579"/>
                  <a:pt x="4313977" y="5898791"/>
                  <a:pt x="4313977" y="5951725"/>
                </a:cubicBezTo>
                <a:cubicBezTo>
                  <a:pt x="4313977" y="6005739"/>
                  <a:pt x="4270626" y="6048950"/>
                  <a:pt x="4217522" y="6048950"/>
                </a:cubicBezTo>
                <a:cubicBezTo>
                  <a:pt x="4164417" y="6048950"/>
                  <a:pt x="4120525" y="6005739"/>
                  <a:pt x="4120525" y="5951725"/>
                </a:cubicBezTo>
                <a:cubicBezTo>
                  <a:pt x="4120525" y="5898791"/>
                  <a:pt x="4164417" y="5855579"/>
                  <a:pt x="4217522" y="5855579"/>
                </a:cubicBezTo>
                <a:close/>
                <a:moveTo>
                  <a:pt x="3851088" y="5852602"/>
                </a:moveTo>
                <a:cubicBezTo>
                  <a:pt x="3810989" y="5852602"/>
                  <a:pt x="3777935" y="5885737"/>
                  <a:pt x="3777935" y="5925930"/>
                </a:cubicBezTo>
                <a:cubicBezTo>
                  <a:pt x="3777935" y="5966668"/>
                  <a:pt x="3810989" y="5999258"/>
                  <a:pt x="3851088" y="5999258"/>
                </a:cubicBezTo>
                <a:cubicBezTo>
                  <a:pt x="3891730" y="5999258"/>
                  <a:pt x="3924243" y="5966668"/>
                  <a:pt x="3924243" y="5925930"/>
                </a:cubicBezTo>
                <a:cubicBezTo>
                  <a:pt x="3924243" y="5885737"/>
                  <a:pt x="3891730" y="5852602"/>
                  <a:pt x="3851088" y="5852602"/>
                </a:cubicBezTo>
                <a:close/>
                <a:moveTo>
                  <a:pt x="7821430" y="5843610"/>
                </a:moveTo>
                <a:cubicBezTo>
                  <a:pt x="7874833" y="5843610"/>
                  <a:pt x="7918427" y="5887063"/>
                  <a:pt x="7918427" y="5940295"/>
                </a:cubicBezTo>
                <a:cubicBezTo>
                  <a:pt x="7918427" y="5993524"/>
                  <a:pt x="7874833" y="6036977"/>
                  <a:pt x="7821430" y="6036977"/>
                </a:cubicBezTo>
                <a:cubicBezTo>
                  <a:pt x="7767482" y="6036977"/>
                  <a:pt x="7724977" y="5993524"/>
                  <a:pt x="7724977" y="5940295"/>
                </a:cubicBezTo>
                <a:cubicBezTo>
                  <a:pt x="7724977" y="5887063"/>
                  <a:pt x="7767482" y="5843610"/>
                  <a:pt x="7821430" y="5843610"/>
                </a:cubicBezTo>
                <a:close/>
                <a:moveTo>
                  <a:pt x="3851088" y="5829246"/>
                </a:moveTo>
                <a:cubicBezTo>
                  <a:pt x="3904193" y="5829246"/>
                  <a:pt x="3947544" y="5872157"/>
                  <a:pt x="3947544" y="5925930"/>
                </a:cubicBezTo>
                <a:cubicBezTo>
                  <a:pt x="3947544" y="5979160"/>
                  <a:pt x="3904193" y="6022613"/>
                  <a:pt x="3851088" y="6022613"/>
                </a:cubicBezTo>
                <a:cubicBezTo>
                  <a:pt x="3797985" y="6022613"/>
                  <a:pt x="3754091" y="5979160"/>
                  <a:pt x="3754091" y="5925930"/>
                </a:cubicBezTo>
                <a:cubicBezTo>
                  <a:pt x="3754091" y="5872157"/>
                  <a:pt x="3797985" y="5829246"/>
                  <a:pt x="3851088" y="5829246"/>
                </a:cubicBezTo>
                <a:close/>
                <a:moveTo>
                  <a:pt x="4453813" y="5785441"/>
                </a:moveTo>
                <a:cubicBezTo>
                  <a:pt x="4413825" y="5785441"/>
                  <a:pt x="4380862" y="5818930"/>
                  <a:pt x="4380862" y="5859441"/>
                </a:cubicBezTo>
                <a:cubicBezTo>
                  <a:pt x="4380862" y="5899411"/>
                  <a:pt x="4413825" y="5932359"/>
                  <a:pt x="4453813" y="5932359"/>
                </a:cubicBezTo>
                <a:cubicBezTo>
                  <a:pt x="4494882" y="5932359"/>
                  <a:pt x="4527304" y="5899411"/>
                  <a:pt x="4527304" y="5859441"/>
                </a:cubicBezTo>
                <a:cubicBezTo>
                  <a:pt x="4527304" y="5818930"/>
                  <a:pt x="4494882" y="5785441"/>
                  <a:pt x="4453813" y="5785441"/>
                </a:cubicBezTo>
                <a:close/>
                <a:moveTo>
                  <a:pt x="4453813" y="5762215"/>
                </a:moveTo>
                <a:cubicBezTo>
                  <a:pt x="4506770" y="5762215"/>
                  <a:pt x="4551081" y="5806507"/>
                  <a:pt x="4551081" y="5859441"/>
                </a:cubicBezTo>
                <a:cubicBezTo>
                  <a:pt x="4551081" y="5912375"/>
                  <a:pt x="4506770" y="5955586"/>
                  <a:pt x="4453813" y="5955586"/>
                </a:cubicBezTo>
                <a:cubicBezTo>
                  <a:pt x="4400856" y="5955586"/>
                  <a:pt x="4357626" y="5912375"/>
                  <a:pt x="4357626" y="5859441"/>
                </a:cubicBezTo>
                <a:cubicBezTo>
                  <a:pt x="4357626" y="5806507"/>
                  <a:pt x="4400856" y="5762215"/>
                  <a:pt x="4453813" y="5762215"/>
                </a:cubicBezTo>
                <a:close/>
                <a:moveTo>
                  <a:pt x="8717365" y="5713688"/>
                </a:moveTo>
                <a:cubicBezTo>
                  <a:pt x="8676611" y="5713688"/>
                  <a:pt x="8644006" y="5747269"/>
                  <a:pt x="8644006" y="5786811"/>
                </a:cubicBezTo>
                <a:cubicBezTo>
                  <a:pt x="8644006" y="5827975"/>
                  <a:pt x="8676611" y="5861016"/>
                  <a:pt x="8717365" y="5861016"/>
                </a:cubicBezTo>
                <a:cubicBezTo>
                  <a:pt x="8757577" y="5861016"/>
                  <a:pt x="8790726" y="5827975"/>
                  <a:pt x="8790726" y="5786811"/>
                </a:cubicBezTo>
                <a:cubicBezTo>
                  <a:pt x="8790726" y="5747269"/>
                  <a:pt x="8757577" y="5713688"/>
                  <a:pt x="8717365" y="5713688"/>
                </a:cubicBezTo>
                <a:close/>
                <a:moveTo>
                  <a:pt x="8717365" y="5690396"/>
                </a:moveTo>
                <a:cubicBezTo>
                  <a:pt x="8770617" y="5690396"/>
                  <a:pt x="8814092" y="5733730"/>
                  <a:pt x="8814092" y="5786811"/>
                </a:cubicBezTo>
                <a:cubicBezTo>
                  <a:pt x="8814092" y="5839892"/>
                  <a:pt x="8770617" y="5883765"/>
                  <a:pt x="8717365" y="5883765"/>
                </a:cubicBezTo>
                <a:cubicBezTo>
                  <a:pt x="8664112" y="5883765"/>
                  <a:pt x="8620640" y="5839892"/>
                  <a:pt x="8620640" y="5786811"/>
                </a:cubicBezTo>
                <a:cubicBezTo>
                  <a:pt x="8620640" y="5733730"/>
                  <a:pt x="8664112" y="5690396"/>
                  <a:pt x="8717365" y="5690396"/>
                </a:cubicBezTo>
                <a:close/>
                <a:moveTo>
                  <a:pt x="615197" y="5682024"/>
                </a:moveTo>
                <a:cubicBezTo>
                  <a:pt x="574442" y="5682024"/>
                  <a:pt x="541837" y="5715065"/>
                  <a:pt x="541837" y="5755689"/>
                </a:cubicBezTo>
                <a:cubicBezTo>
                  <a:pt x="541837" y="5795772"/>
                  <a:pt x="574442" y="5829353"/>
                  <a:pt x="615197" y="5829353"/>
                </a:cubicBezTo>
                <a:cubicBezTo>
                  <a:pt x="655407" y="5829353"/>
                  <a:pt x="688556" y="5795772"/>
                  <a:pt x="688556" y="5755689"/>
                </a:cubicBezTo>
                <a:cubicBezTo>
                  <a:pt x="688556" y="5715065"/>
                  <a:pt x="655407" y="5682024"/>
                  <a:pt x="615197" y="5682024"/>
                </a:cubicBezTo>
                <a:close/>
                <a:moveTo>
                  <a:pt x="10858463" y="5671138"/>
                </a:moveTo>
                <a:cubicBezTo>
                  <a:pt x="10817709" y="5671138"/>
                  <a:pt x="10785104" y="5703096"/>
                  <a:pt x="10785104" y="5744262"/>
                </a:cubicBezTo>
                <a:cubicBezTo>
                  <a:pt x="10785104" y="5784342"/>
                  <a:pt x="10817709" y="5817383"/>
                  <a:pt x="10858463" y="5817383"/>
                </a:cubicBezTo>
                <a:cubicBezTo>
                  <a:pt x="10898674" y="5817383"/>
                  <a:pt x="10931823" y="5784342"/>
                  <a:pt x="10931823" y="5744262"/>
                </a:cubicBezTo>
                <a:cubicBezTo>
                  <a:pt x="10931823" y="5703096"/>
                  <a:pt x="10898674" y="5671138"/>
                  <a:pt x="10858463" y="5671138"/>
                </a:cubicBezTo>
                <a:close/>
                <a:moveTo>
                  <a:pt x="10607832" y="5671138"/>
                </a:moveTo>
                <a:cubicBezTo>
                  <a:pt x="10566418" y="5671138"/>
                  <a:pt x="10533179" y="5703096"/>
                  <a:pt x="10533179" y="5744262"/>
                </a:cubicBezTo>
                <a:cubicBezTo>
                  <a:pt x="10533179" y="5784342"/>
                  <a:pt x="10566418" y="5817383"/>
                  <a:pt x="10607832" y="5817383"/>
                </a:cubicBezTo>
                <a:cubicBezTo>
                  <a:pt x="10648154" y="5817383"/>
                  <a:pt x="10681396" y="5784342"/>
                  <a:pt x="10681396" y="5744262"/>
                </a:cubicBezTo>
                <a:cubicBezTo>
                  <a:pt x="10681396" y="5703096"/>
                  <a:pt x="10648154" y="5671138"/>
                  <a:pt x="10607832" y="5671138"/>
                </a:cubicBezTo>
                <a:close/>
                <a:moveTo>
                  <a:pt x="615197" y="5659275"/>
                </a:moveTo>
                <a:cubicBezTo>
                  <a:pt x="668449" y="5659275"/>
                  <a:pt x="711922" y="5702607"/>
                  <a:pt x="711922" y="5755689"/>
                </a:cubicBezTo>
                <a:cubicBezTo>
                  <a:pt x="711922" y="5808770"/>
                  <a:pt x="668449" y="5852645"/>
                  <a:pt x="615197" y="5852645"/>
                </a:cubicBezTo>
                <a:cubicBezTo>
                  <a:pt x="560856" y="5852645"/>
                  <a:pt x="518471" y="5808770"/>
                  <a:pt x="518471" y="5755689"/>
                </a:cubicBezTo>
                <a:cubicBezTo>
                  <a:pt x="518471" y="5702607"/>
                  <a:pt x="560856" y="5659275"/>
                  <a:pt x="615197" y="5659275"/>
                </a:cubicBezTo>
                <a:close/>
                <a:moveTo>
                  <a:pt x="10858463" y="5647305"/>
                </a:moveTo>
                <a:cubicBezTo>
                  <a:pt x="10912260" y="5647305"/>
                  <a:pt x="10955189" y="5691180"/>
                  <a:pt x="10955189" y="5744262"/>
                </a:cubicBezTo>
                <a:cubicBezTo>
                  <a:pt x="10955189" y="5797343"/>
                  <a:pt x="10912260" y="5840674"/>
                  <a:pt x="10858463" y="5840674"/>
                </a:cubicBezTo>
                <a:cubicBezTo>
                  <a:pt x="10805213" y="5840674"/>
                  <a:pt x="10761741" y="5797343"/>
                  <a:pt x="10761741" y="5744262"/>
                </a:cubicBezTo>
                <a:cubicBezTo>
                  <a:pt x="10761741" y="5691180"/>
                  <a:pt x="10805213" y="5647305"/>
                  <a:pt x="10858463" y="5647305"/>
                </a:cubicBezTo>
                <a:close/>
                <a:moveTo>
                  <a:pt x="10607832" y="5647305"/>
                </a:moveTo>
                <a:cubicBezTo>
                  <a:pt x="10661236" y="5647305"/>
                  <a:pt x="10703738" y="5691180"/>
                  <a:pt x="10703738" y="5744262"/>
                </a:cubicBezTo>
                <a:cubicBezTo>
                  <a:pt x="10703738" y="5797343"/>
                  <a:pt x="10661236" y="5840674"/>
                  <a:pt x="10607832" y="5840674"/>
                </a:cubicBezTo>
                <a:cubicBezTo>
                  <a:pt x="10553340" y="5840674"/>
                  <a:pt x="10510290" y="5797343"/>
                  <a:pt x="10510290" y="5744262"/>
                </a:cubicBezTo>
                <a:cubicBezTo>
                  <a:pt x="10510290" y="5691180"/>
                  <a:pt x="10553340" y="5647305"/>
                  <a:pt x="10607832" y="5647305"/>
                </a:cubicBezTo>
                <a:close/>
                <a:moveTo>
                  <a:pt x="4246260" y="5627027"/>
                </a:moveTo>
                <a:cubicBezTo>
                  <a:pt x="4205078" y="5627027"/>
                  <a:pt x="4172025" y="5660704"/>
                  <a:pt x="4172025" y="5700898"/>
                </a:cubicBezTo>
                <a:cubicBezTo>
                  <a:pt x="4172025" y="5741635"/>
                  <a:pt x="4205078" y="5774225"/>
                  <a:pt x="4246260" y="5774225"/>
                </a:cubicBezTo>
                <a:cubicBezTo>
                  <a:pt x="4285819" y="5774225"/>
                  <a:pt x="4319415" y="5741635"/>
                  <a:pt x="4319415" y="5700898"/>
                </a:cubicBezTo>
                <a:cubicBezTo>
                  <a:pt x="4319415" y="5660704"/>
                  <a:pt x="4285819" y="5627027"/>
                  <a:pt x="4246260" y="5627027"/>
                </a:cubicBezTo>
                <a:close/>
                <a:moveTo>
                  <a:pt x="11303927" y="5613207"/>
                </a:moveTo>
                <a:cubicBezTo>
                  <a:pt x="11263714" y="5613207"/>
                  <a:pt x="11230567" y="5646340"/>
                  <a:pt x="11230567" y="5686535"/>
                </a:cubicBezTo>
                <a:cubicBezTo>
                  <a:pt x="11230567" y="5727815"/>
                  <a:pt x="11263714" y="5760947"/>
                  <a:pt x="11303927" y="5760947"/>
                </a:cubicBezTo>
                <a:cubicBezTo>
                  <a:pt x="11344136" y="5760947"/>
                  <a:pt x="11377303" y="5727815"/>
                  <a:pt x="11377303" y="5686535"/>
                </a:cubicBezTo>
                <a:cubicBezTo>
                  <a:pt x="11377303" y="5646340"/>
                  <a:pt x="11344136" y="5613207"/>
                  <a:pt x="11303927" y="5613207"/>
                </a:cubicBezTo>
                <a:close/>
                <a:moveTo>
                  <a:pt x="4246260" y="5604215"/>
                </a:moveTo>
                <a:cubicBezTo>
                  <a:pt x="4299365" y="5604215"/>
                  <a:pt x="4342716" y="5647668"/>
                  <a:pt x="4342716" y="5700898"/>
                </a:cubicBezTo>
                <a:cubicBezTo>
                  <a:pt x="4342716" y="5754128"/>
                  <a:pt x="4299365" y="5797581"/>
                  <a:pt x="4246260" y="5797581"/>
                </a:cubicBezTo>
                <a:cubicBezTo>
                  <a:pt x="4193158" y="5797581"/>
                  <a:pt x="4149264" y="5754128"/>
                  <a:pt x="4149264" y="5700898"/>
                </a:cubicBezTo>
                <a:cubicBezTo>
                  <a:pt x="4149264" y="5647668"/>
                  <a:pt x="4193158" y="5604215"/>
                  <a:pt x="4246260" y="5604215"/>
                </a:cubicBezTo>
                <a:close/>
                <a:moveTo>
                  <a:pt x="8280362" y="5601819"/>
                </a:moveTo>
                <a:lnTo>
                  <a:pt x="9040729" y="5601819"/>
                </a:lnTo>
                <a:lnTo>
                  <a:pt x="9236799" y="5797202"/>
                </a:lnTo>
                <a:lnTo>
                  <a:pt x="9553436" y="5797202"/>
                </a:lnTo>
                <a:lnTo>
                  <a:pt x="9596344" y="5840077"/>
                </a:lnTo>
                <a:lnTo>
                  <a:pt x="9766346" y="5840077"/>
                </a:lnTo>
                <a:lnTo>
                  <a:pt x="10257876" y="6330160"/>
                </a:lnTo>
                <a:lnTo>
                  <a:pt x="10499560" y="6330160"/>
                </a:lnTo>
                <a:lnTo>
                  <a:pt x="10954149" y="6784423"/>
                </a:lnTo>
                <a:lnTo>
                  <a:pt x="11821523" y="6784423"/>
                </a:lnTo>
                <a:lnTo>
                  <a:pt x="11864163" y="6827006"/>
                </a:lnTo>
                <a:lnTo>
                  <a:pt x="11832072" y="6827006"/>
                </a:lnTo>
                <a:lnTo>
                  <a:pt x="11812833" y="6807759"/>
                </a:lnTo>
                <a:lnTo>
                  <a:pt x="10944373" y="6807759"/>
                </a:lnTo>
                <a:lnTo>
                  <a:pt x="10490871" y="6353498"/>
                </a:lnTo>
                <a:lnTo>
                  <a:pt x="10248097" y="6353498"/>
                </a:lnTo>
                <a:lnTo>
                  <a:pt x="9756571" y="5862329"/>
                </a:lnTo>
                <a:lnTo>
                  <a:pt x="9586568" y="5862329"/>
                </a:lnTo>
                <a:lnTo>
                  <a:pt x="9543665" y="5820539"/>
                </a:lnTo>
                <a:lnTo>
                  <a:pt x="9227020" y="5820539"/>
                </a:lnTo>
                <a:lnTo>
                  <a:pt x="9031496" y="5625157"/>
                </a:lnTo>
                <a:lnTo>
                  <a:pt x="8290136" y="5625157"/>
                </a:lnTo>
                <a:lnTo>
                  <a:pt x="8109346" y="5806428"/>
                </a:lnTo>
                <a:lnTo>
                  <a:pt x="7744909" y="5806428"/>
                </a:lnTo>
                <a:lnTo>
                  <a:pt x="7499958" y="6049570"/>
                </a:lnTo>
                <a:lnTo>
                  <a:pt x="4348754" y="6049570"/>
                </a:lnTo>
                <a:lnTo>
                  <a:pt x="3800199" y="6598268"/>
                </a:lnTo>
                <a:lnTo>
                  <a:pt x="2892638" y="6598268"/>
                </a:lnTo>
                <a:lnTo>
                  <a:pt x="2722188" y="6768115"/>
                </a:lnTo>
                <a:lnTo>
                  <a:pt x="2727631" y="6781771"/>
                </a:lnTo>
                <a:cubicBezTo>
                  <a:pt x="2727631" y="6790673"/>
                  <a:pt x="2724369" y="6799575"/>
                  <a:pt x="2717847" y="6806318"/>
                </a:cubicBezTo>
                <a:cubicBezTo>
                  <a:pt x="2703172" y="6819806"/>
                  <a:pt x="2681430" y="6819806"/>
                  <a:pt x="2668385" y="6806318"/>
                </a:cubicBezTo>
                <a:cubicBezTo>
                  <a:pt x="2654796" y="6792831"/>
                  <a:pt x="2654796" y="6770712"/>
                  <a:pt x="2668385" y="6757225"/>
                </a:cubicBezTo>
                <a:cubicBezTo>
                  <a:pt x="2674907" y="6750482"/>
                  <a:pt x="2683604" y="6747109"/>
                  <a:pt x="2692505" y="6747109"/>
                </a:cubicBezTo>
                <a:lnTo>
                  <a:pt x="2705750" y="6752396"/>
                </a:lnTo>
                <a:lnTo>
                  <a:pt x="2882862" y="6574930"/>
                </a:lnTo>
                <a:lnTo>
                  <a:pt x="3790423" y="6574930"/>
                </a:lnTo>
                <a:lnTo>
                  <a:pt x="4339521" y="6027318"/>
                </a:lnTo>
                <a:lnTo>
                  <a:pt x="7490726" y="6027318"/>
                </a:lnTo>
                <a:lnTo>
                  <a:pt x="7735131" y="5783091"/>
                </a:lnTo>
                <a:lnTo>
                  <a:pt x="8100111" y="5783091"/>
                </a:lnTo>
                <a:close/>
                <a:moveTo>
                  <a:pt x="11303927" y="5589851"/>
                </a:moveTo>
                <a:cubicBezTo>
                  <a:pt x="11357176" y="5589851"/>
                  <a:pt x="11400670" y="5633304"/>
                  <a:pt x="11400670" y="5686535"/>
                </a:cubicBezTo>
                <a:cubicBezTo>
                  <a:pt x="11400670" y="5740850"/>
                  <a:pt x="11357176" y="5783217"/>
                  <a:pt x="11303927" y="5783217"/>
                </a:cubicBezTo>
                <a:cubicBezTo>
                  <a:pt x="11250675" y="5783217"/>
                  <a:pt x="11207202" y="5740850"/>
                  <a:pt x="11207202" y="5686535"/>
                </a:cubicBezTo>
                <a:cubicBezTo>
                  <a:pt x="11207202" y="5633304"/>
                  <a:pt x="11250675" y="5589851"/>
                  <a:pt x="11303927" y="5589851"/>
                </a:cubicBezTo>
                <a:close/>
                <a:moveTo>
                  <a:pt x="4470847" y="5466696"/>
                </a:moveTo>
                <a:cubicBezTo>
                  <a:pt x="4430523" y="5466696"/>
                  <a:pt x="4397282" y="5499378"/>
                  <a:pt x="4397282" y="5540774"/>
                </a:cubicBezTo>
                <a:cubicBezTo>
                  <a:pt x="4397282" y="5581626"/>
                  <a:pt x="4430523" y="5614308"/>
                  <a:pt x="4470847" y="5614308"/>
                </a:cubicBezTo>
                <a:cubicBezTo>
                  <a:pt x="4511718" y="5614308"/>
                  <a:pt x="4544958" y="5581626"/>
                  <a:pt x="4544958" y="5540774"/>
                </a:cubicBezTo>
                <a:cubicBezTo>
                  <a:pt x="4544958" y="5499378"/>
                  <a:pt x="4511718" y="5466696"/>
                  <a:pt x="4470847" y="5466696"/>
                </a:cubicBezTo>
                <a:close/>
                <a:moveTo>
                  <a:pt x="4470847" y="5443818"/>
                </a:moveTo>
                <a:cubicBezTo>
                  <a:pt x="4524250" y="5443818"/>
                  <a:pt x="4567846" y="5486850"/>
                  <a:pt x="4567846" y="5540774"/>
                </a:cubicBezTo>
                <a:cubicBezTo>
                  <a:pt x="4567846" y="5594154"/>
                  <a:pt x="4524250" y="5637186"/>
                  <a:pt x="4470847" y="5637186"/>
                </a:cubicBezTo>
                <a:cubicBezTo>
                  <a:pt x="4417990" y="5637186"/>
                  <a:pt x="4374397" y="5594154"/>
                  <a:pt x="4374397" y="5540774"/>
                </a:cubicBezTo>
                <a:cubicBezTo>
                  <a:pt x="4374397" y="5486850"/>
                  <a:pt x="4417990" y="5443818"/>
                  <a:pt x="4470847" y="5443818"/>
                </a:cubicBezTo>
                <a:close/>
                <a:moveTo>
                  <a:pt x="8852967" y="5209211"/>
                </a:moveTo>
                <a:cubicBezTo>
                  <a:pt x="8867089" y="5209211"/>
                  <a:pt x="8880129" y="5215184"/>
                  <a:pt x="8889631" y="5224754"/>
                </a:cubicBezTo>
                <a:lnTo>
                  <a:pt x="8896128" y="5240333"/>
                </a:lnTo>
                <a:lnTo>
                  <a:pt x="9018876" y="5240333"/>
                </a:lnTo>
                <a:lnTo>
                  <a:pt x="9323321" y="5543496"/>
                </a:lnTo>
                <a:lnTo>
                  <a:pt x="9733766" y="5543496"/>
                </a:lnTo>
                <a:lnTo>
                  <a:pt x="9788130" y="5597186"/>
                </a:lnTo>
                <a:lnTo>
                  <a:pt x="9942824" y="5597186"/>
                </a:lnTo>
                <a:lnTo>
                  <a:pt x="9948582" y="5583586"/>
                </a:lnTo>
                <a:cubicBezTo>
                  <a:pt x="9958084" y="5574172"/>
                  <a:pt x="9971124" y="5568304"/>
                  <a:pt x="9985247" y="5568304"/>
                </a:cubicBezTo>
                <a:cubicBezTo>
                  <a:pt x="10014581" y="5568304"/>
                  <a:pt x="10037939" y="5591773"/>
                  <a:pt x="10037939" y="5620153"/>
                </a:cubicBezTo>
                <a:cubicBezTo>
                  <a:pt x="10037939" y="5649625"/>
                  <a:pt x="10014581" y="5673092"/>
                  <a:pt x="9985247" y="5673092"/>
                </a:cubicBezTo>
                <a:cubicBezTo>
                  <a:pt x="9971124" y="5673092"/>
                  <a:pt x="9958084" y="5667227"/>
                  <a:pt x="9948582" y="5657675"/>
                </a:cubicBezTo>
                <a:lnTo>
                  <a:pt x="9943091" y="5644369"/>
                </a:lnTo>
                <a:lnTo>
                  <a:pt x="9769104" y="5644369"/>
                </a:lnTo>
                <a:lnTo>
                  <a:pt x="9714197" y="5589592"/>
                </a:lnTo>
                <a:lnTo>
                  <a:pt x="9304292" y="5589592"/>
                </a:lnTo>
                <a:lnTo>
                  <a:pt x="8999852" y="5286431"/>
                </a:lnTo>
                <a:lnTo>
                  <a:pt x="8894854" y="5286431"/>
                </a:lnTo>
                <a:lnTo>
                  <a:pt x="8889631" y="5298935"/>
                </a:lnTo>
                <a:cubicBezTo>
                  <a:pt x="8880129" y="5308302"/>
                  <a:pt x="8867089" y="5314002"/>
                  <a:pt x="8852967" y="5314002"/>
                </a:cubicBezTo>
                <a:cubicBezTo>
                  <a:pt x="8823634" y="5314002"/>
                  <a:pt x="8800278" y="5291198"/>
                  <a:pt x="8800278" y="5261878"/>
                </a:cubicBezTo>
                <a:cubicBezTo>
                  <a:pt x="8800278" y="5233101"/>
                  <a:pt x="8823634" y="5209211"/>
                  <a:pt x="8852967" y="5209211"/>
                </a:cubicBezTo>
                <a:close/>
                <a:moveTo>
                  <a:pt x="8604138" y="5099089"/>
                </a:moveTo>
                <a:lnTo>
                  <a:pt x="8989577" y="5099089"/>
                </a:lnTo>
                <a:lnTo>
                  <a:pt x="9380997" y="5489903"/>
                </a:lnTo>
                <a:lnTo>
                  <a:pt x="9630536" y="5489903"/>
                </a:lnTo>
                <a:lnTo>
                  <a:pt x="9677284" y="5443222"/>
                </a:lnTo>
                <a:lnTo>
                  <a:pt x="9736543" y="5443222"/>
                </a:lnTo>
                <a:lnTo>
                  <a:pt x="9742202" y="5429960"/>
                </a:lnTo>
                <a:cubicBezTo>
                  <a:pt x="9748479" y="5423752"/>
                  <a:pt x="9757029" y="5419878"/>
                  <a:pt x="9766112" y="5419878"/>
                </a:cubicBezTo>
                <a:cubicBezTo>
                  <a:pt x="9785347" y="5419878"/>
                  <a:pt x="9800837" y="5435367"/>
                  <a:pt x="9800837" y="5454057"/>
                </a:cubicBezTo>
                <a:cubicBezTo>
                  <a:pt x="9800837" y="5473283"/>
                  <a:pt x="9785347" y="5488770"/>
                  <a:pt x="9766112" y="5488770"/>
                </a:cubicBezTo>
                <a:cubicBezTo>
                  <a:pt x="9757029" y="5488770"/>
                  <a:pt x="9748479" y="5484898"/>
                  <a:pt x="9742202" y="5478624"/>
                </a:cubicBezTo>
                <a:lnTo>
                  <a:pt x="9737152" y="5466563"/>
                </a:lnTo>
                <a:lnTo>
                  <a:pt x="9687069" y="5466563"/>
                </a:lnTo>
                <a:lnTo>
                  <a:pt x="9640320" y="5512701"/>
                </a:lnTo>
                <a:lnTo>
                  <a:pt x="9371214" y="5512701"/>
                </a:lnTo>
                <a:lnTo>
                  <a:pt x="8979791" y="5122429"/>
                </a:lnTo>
                <a:lnTo>
                  <a:pt x="8613924" y="5122429"/>
                </a:lnTo>
                <a:lnTo>
                  <a:pt x="8582201" y="5154102"/>
                </a:lnTo>
                <a:lnTo>
                  <a:pt x="8587996" y="5168042"/>
                </a:lnTo>
                <a:cubicBezTo>
                  <a:pt x="8587996" y="5176876"/>
                  <a:pt x="8584622" y="5185778"/>
                  <a:pt x="8577876" y="5192792"/>
                </a:cubicBezTo>
                <a:cubicBezTo>
                  <a:pt x="8563844" y="5206278"/>
                  <a:pt x="8542257" y="5206278"/>
                  <a:pt x="8528764" y="5192792"/>
                </a:cubicBezTo>
                <a:cubicBezTo>
                  <a:pt x="8515270" y="5178764"/>
                  <a:pt x="8515270" y="5157185"/>
                  <a:pt x="8528764" y="5143698"/>
                </a:cubicBezTo>
                <a:cubicBezTo>
                  <a:pt x="8535510" y="5136955"/>
                  <a:pt x="8544280" y="5133582"/>
                  <a:pt x="8553120" y="5133582"/>
                </a:cubicBezTo>
                <a:lnTo>
                  <a:pt x="8565050" y="5138457"/>
                </a:lnTo>
                <a:close/>
                <a:moveTo>
                  <a:pt x="8146492" y="5082331"/>
                </a:moveTo>
                <a:cubicBezTo>
                  <a:pt x="8174737" y="5082331"/>
                  <a:pt x="8198594" y="5106221"/>
                  <a:pt x="8198594" y="5134456"/>
                </a:cubicBezTo>
                <a:cubicBezTo>
                  <a:pt x="8198594" y="5149116"/>
                  <a:pt x="8192663" y="5162283"/>
                  <a:pt x="8183158" y="5171785"/>
                </a:cubicBezTo>
                <a:lnTo>
                  <a:pt x="8170564" y="5177054"/>
                </a:lnTo>
                <a:lnTo>
                  <a:pt x="8170564" y="5245629"/>
                </a:lnTo>
                <a:lnTo>
                  <a:pt x="8395924" y="5470590"/>
                </a:lnTo>
                <a:lnTo>
                  <a:pt x="9087351" y="5470590"/>
                </a:lnTo>
                <a:lnTo>
                  <a:pt x="9282344" y="5665666"/>
                </a:lnTo>
                <a:lnTo>
                  <a:pt x="9690253" y="5665666"/>
                </a:lnTo>
                <a:lnTo>
                  <a:pt x="9739134" y="5713484"/>
                </a:lnTo>
                <a:lnTo>
                  <a:pt x="9820064" y="5713484"/>
                </a:lnTo>
                <a:lnTo>
                  <a:pt x="10022151" y="5916130"/>
                </a:lnTo>
                <a:lnTo>
                  <a:pt x="10034621" y="5911003"/>
                </a:lnTo>
                <a:cubicBezTo>
                  <a:pt x="10048194" y="5911003"/>
                  <a:pt x="10061767" y="5916152"/>
                  <a:pt x="10072186" y="5926451"/>
                </a:cubicBezTo>
                <a:cubicBezTo>
                  <a:pt x="10093025" y="5946506"/>
                  <a:pt x="10093025" y="5979569"/>
                  <a:pt x="10072186" y="6000166"/>
                </a:cubicBezTo>
                <a:cubicBezTo>
                  <a:pt x="10051347" y="6020222"/>
                  <a:pt x="10017896" y="6020222"/>
                  <a:pt x="9997054" y="6000166"/>
                </a:cubicBezTo>
                <a:cubicBezTo>
                  <a:pt x="9986634" y="5989867"/>
                  <a:pt x="9981424" y="5976453"/>
                  <a:pt x="9981424" y="5963106"/>
                </a:cubicBezTo>
                <a:lnTo>
                  <a:pt x="9987806" y="5948138"/>
                </a:lnTo>
                <a:lnTo>
                  <a:pt x="9800512" y="5760759"/>
                </a:lnTo>
                <a:lnTo>
                  <a:pt x="9719584" y="5760759"/>
                </a:lnTo>
                <a:lnTo>
                  <a:pt x="9671241" y="5711854"/>
                </a:lnTo>
                <a:lnTo>
                  <a:pt x="9262788" y="5711854"/>
                </a:lnTo>
                <a:lnTo>
                  <a:pt x="9068884" y="5517864"/>
                </a:lnTo>
                <a:lnTo>
                  <a:pt x="8376371" y="5517864"/>
                </a:lnTo>
                <a:lnTo>
                  <a:pt x="8124939" y="5265191"/>
                </a:lnTo>
                <a:lnTo>
                  <a:pt x="8124939" y="5178269"/>
                </a:lnTo>
                <a:lnTo>
                  <a:pt x="8109147" y="5171785"/>
                </a:lnTo>
                <a:cubicBezTo>
                  <a:pt x="8099642" y="5162283"/>
                  <a:pt x="8093803" y="5149116"/>
                  <a:pt x="8093803" y="5134456"/>
                </a:cubicBezTo>
                <a:cubicBezTo>
                  <a:pt x="8093803" y="5106221"/>
                  <a:pt x="8117160" y="5082331"/>
                  <a:pt x="8146492" y="5082331"/>
                </a:cubicBezTo>
                <a:close/>
                <a:moveTo>
                  <a:pt x="8801474" y="4955462"/>
                </a:moveTo>
                <a:cubicBezTo>
                  <a:pt x="8812299" y="4955462"/>
                  <a:pt x="8822042" y="4959715"/>
                  <a:pt x="8829080" y="4966698"/>
                </a:cubicBezTo>
                <a:lnTo>
                  <a:pt x="8833309" y="4976997"/>
                </a:lnTo>
                <a:lnTo>
                  <a:pt x="8987584" y="4976997"/>
                </a:lnTo>
                <a:lnTo>
                  <a:pt x="9399062" y="5387562"/>
                </a:lnTo>
                <a:lnTo>
                  <a:pt x="9553432" y="5387562"/>
                </a:lnTo>
                <a:lnTo>
                  <a:pt x="9615493" y="5325257"/>
                </a:lnTo>
                <a:lnTo>
                  <a:pt x="9611048" y="5313872"/>
                </a:lnTo>
                <a:cubicBezTo>
                  <a:pt x="9611048" y="5303771"/>
                  <a:pt x="9614710" y="5293807"/>
                  <a:pt x="9622032" y="5286535"/>
                </a:cubicBezTo>
                <a:cubicBezTo>
                  <a:pt x="9637761" y="5271454"/>
                  <a:pt x="9662700" y="5271454"/>
                  <a:pt x="9678423" y="5286535"/>
                </a:cubicBezTo>
                <a:cubicBezTo>
                  <a:pt x="9693065" y="5301079"/>
                  <a:pt x="9693065" y="5326394"/>
                  <a:pt x="9678423" y="5342017"/>
                </a:cubicBezTo>
                <a:cubicBezTo>
                  <a:pt x="9670562" y="5349556"/>
                  <a:pt x="9660395" y="5353327"/>
                  <a:pt x="9650226" y="5353327"/>
                </a:cubicBezTo>
                <a:lnTo>
                  <a:pt x="9640268" y="5349331"/>
                </a:lnTo>
                <a:lnTo>
                  <a:pt x="9568110" y="5421731"/>
                </a:lnTo>
                <a:lnTo>
                  <a:pt x="9384389" y="5421731"/>
                </a:lnTo>
                <a:lnTo>
                  <a:pt x="8973452" y="5011166"/>
                </a:lnTo>
                <a:lnTo>
                  <a:pt x="8833637" y="5011166"/>
                </a:lnTo>
                <a:lnTo>
                  <a:pt x="8829080" y="5022384"/>
                </a:lnTo>
                <a:cubicBezTo>
                  <a:pt x="8822042" y="5029515"/>
                  <a:pt x="8812299" y="5033904"/>
                  <a:pt x="8801474" y="5033904"/>
                </a:cubicBezTo>
                <a:cubicBezTo>
                  <a:pt x="8779821" y="5033904"/>
                  <a:pt x="8761956" y="5016349"/>
                  <a:pt x="8761956" y="4994404"/>
                </a:cubicBezTo>
                <a:cubicBezTo>
                  <a:pt x="8761956" y="4972458"/>
                  <a:pt x="8779821" y="4955462"/>
                  <a:pt x="8801474" y="4955462"/>
                </a:cubicBezTo>
                <a:close/>
                <a:moveTo>
                  <a:pt x="11029237" y="4839526"/>
                </a:moveTo>
                <a:lnTo>
                  <a:pt x="11043576" y="4874062"/>
                </a:lnTo>
                <a:cubicBezTo>
                  <a:pt x="11056814" y="4887369"/>
                  <a:pt x="11075054" y="4895653"/>
                  <a:pt x="11095047" y="4895653"/>
                </a:cubicBezTo>
                <a:cubicBezTo>
                  <a:pt x="11115311" y="4895653"/>
                  <a:pt x="11133818" y="4887369"/>
                  <a:pt x="11147260" y="4874062"/>
                </a:cubicBezTo>
                <a:lnTo>
                  <a:pt x="11161824" y="4839526"/>
                </a:lnTo>
                <a:close/>
                <a:moveTo>
                  <a:pt x="0" y="4823789"/>
                </a:moveTo>
                <a:lnTo>
                  <a:pt x="254206" y="4823789"/>
                </a:lnTo>
                <a:lnTo>
                  <a:pt x="577926" y="5147322"/>
                </a:lnTo>
                <a:lnTo>
                  <a:pt x="577926" y="5412233"/>
                </a:lnTo>
                <a:lnTo>
                  <a:pt x="1078170" y="5913283"/>
                </a:lnTo>
                <a:lnTo>
                  <a:pt x="1078170" y="6827006"/>
                </a:lnTo>
                <a:lnTo>
                  <a:pt x="1055357" y="6827006"/>
                </a:lnTo>
                <a:lnTo>
                  <a:pt x="1055357" y="5923053"/>
                </a:lnTo>
                <a:lnTo>
                  <a:pt x="554571" y="5422004"/>
                </a:lnTo>
                <a:lnTo>
                  <a:pt x="554571" y="5157094"/>
                </a:lnTo>
                <a:lnTo>
                  <a:pt x="244430" y="4847673"/>
                </a:lnTo>
                <a:lnTo>
                  <a:pt x="0" y="4847673"/>
                </a:lnTo>
                <a:close/>
                <a:moveTo>
                  <a:pt x="8646373" y="4790276"/>
                </a:moveTo>
                <a:lnTo>
                  <a:pt x="8927426" y="4790276"/>
                </a:lnTo>
                <a:lnTo>
                  <a:pt x="9368532" y="5230855"/>
                </a:lnTo>
                <a:lnTo>
                  <a:pt x="9398969" y="5230855"/>
                </a:lnTo>
                <a:lnTo>
                  <a:pt x="9403205" y="5220573"/>
                </a:lnTo>
                <a:cubicBezTo>
                  <a:pt x="9410242" y="5213540"/>
                  <a:pt x="9419986" y="5209211"/>
                  <a:pt x="9430812" y="5209211"/>
                </a:cubicBezTo>
                <a:cubicBezTo>
                  <a:pt x="9452467" y="5209211"/>
                  <a:pt x="9470329" y="5226526"/>
                  <a:pt x="9470329" y="5248170"/>
                </a:cubicBezTo>
                <a:cubicBezTo>
                  <a:pt x="9470329" y="5269815"/>
                  <a:pt x="9452467" y="5287671"/>
                  <a:pt x="9430812" y="5287671"/>
                </a:cubicBezTo>
                <a:cubicBezTo>
                  <a:pt x="9419986" y="5287671"/>
                  <a:pt x="9410242" y="5283207"/>
                  <a:pt x="9403205" y="5276038"/>
                </a:cubicBezTo>
                <a:lnTo>
                  <a:pt x="9399161" y="5266123"/>
                </a:lnTo>
                <a:lnTo>
                  <a:pt x="9353340" y="5266123"/>
                </a:lnTo>
                <a:lnTo>
                  <a:pt x="8912776" y="4825550"/>
                </a:lnTo>
                <a:lnTo>
                  <a:pt x="8660478" y="4825550"/>
                </a:lnTo>
                <a:lnTo>
                  <a:pt x="8601021" y="4884618"/>
                </a:lnTo>
                <a:lnTo>
                  <a:pt x="8604454" y="4893082"/>
                </a:lnTo>
                <a:cubicBezTo>
                  <a:pt x="8604454" y="4903110"/>
                  <a:pt x="8600772" y="4913274"/>
                  <a:pt x="8593404" y="4921134"/>
                </a:cubicBezTo>
                <a:cubicBezTo>
                  <a:pt x="8578126" y="4935768"/>
                  <a:pt x="8553568" y="4935768"/>
                  <a:pt x="8537744" y="4921134"/>
                </a:cubicBezTo>
                <a:cubicBezTo>
                  <a:pt x="8522466" y="4905413"/>
                  <a:pt x="8522466" y="4880480"/>
                  <a:pt x="8537744" y="4865845"/>
                </a:cubicBezTo>
                <a:cubicBezTo>
                  <a:pt x="8545656" y="4857989"/>
                  <a:pt x="8555752" y="4854057"/>
                  <a:pt x="8565779" y="4854057"/>
                </a:cubicBezTo>
                <a:lnTo>
                  <a:pt x="8577568" y="4859090"/>
                </a:lnTo>
                <a:close/>
                <a:moveTo>
                  <a:pt x="11095047" y="4748454"/>
                </a:moveTo>
                <a:cubicBezTo>
                  <a:pt x="11075054" y="4748454"/>
                  <a:pt x="11056814" y="4756735"/>
                  <a:pt x="11043576" y="4770113"/>
                </a:cubicBezTo>
                <a:lnTo>
                  <a:pt x="11024398" y="4816734"/>
                </a:lnTo>
                <a:lnTo>
                  <a:pt x="11166741" y="4816734"/>
                </a:lnTo>
                <a:lnTo>
                  <a:pt x="11147260" y="4770113"/>
                </a:lnTo>
                <a:cubicBezTo>
                  <a:pt x="11133818" y="4756735"/>
                  <a:pt x="11115311" y="4748454"/>
                  <a:pt x="11095047" y="4748454"/>
                </a:cubicBezTo>
                <a:close/>
                <a:moveTo>
                  <a:pt x="0" y="4723239"/>
                </a:moveTo>
                <a:lnTo>
                  <a:pt x="302266" y="4723239"/>
                </a:lnTo>
                <a:lnTo>
                  <a:pt x="715073" y="5135382"/>
                </a:lnTo>
                <a:lnTo>
                  <a:pt x="715073" y="5369419"/>
                </a:lnTo>
                <a:lnTo>
                  <a:pt x="1217502" y="5872788"/>
                </a:lnTo>
                <a:lnTo>
                  <a:pt x="1217502" y="6827006"/>
                </a:lnTo>
                <a:lnTo>
                  <a:pt x="1194146" y="6827006"/>
                </a:lnTo>
                <a:lnTo>
                  <a:pt x="1194146" y="5882563"/>
                </a:lnTo>
                <a:lnTo>
                  <a:pt x="691717" y="5379193"/>
                </a:lnTo>
                <a:lnTo>
                  <a:pt x="691717" y="5145157"/>
                </a:lnTo>
                <a:lnTo>
                  <a:pt x="292489" y="4746590"/>
                </a:lnTo>
                <a:lnTo>
                  <a:pt x="0" y="4746590"/>
                </a:lnTo>
                <a:close/>
                <a:moveTo>
                  <a:pt x="8193195" y="4653240"/>
                </a:moveTo>
                <a:cubicBezTo>
                  <a:pt x="8152327" y="4653240"/>
                  <a:pt x="8119086" y="4685821"/>
                  <a:pt x="8119086" y="4726566"/>
                </a:cubicBezTo>
                <a:cubicBezTo>
                  <a:pt x="8119086" y="4766761"/>
                  <a:pt x="8152327" y="4799895"/>
                  <a:pt x="8193195" y="4799895"/>
                </a:cubicBezTo>
                <a:cubicBezTo>
                  <a:pt x="8233463" y="4799895"/>
                  <a:pt x="8266703" y="4766761"/>
                  <a:pt x="8266703" y="4726566"/>
                </a:cubicBezTo>
                <a:cubicBezTo>
                  <a:pt x="8266703" y="4685821"/>
                  <a:pt x="8233463" y="4653240"/>
                  <a:pt x="8193195" y="4653240"/>
                </a:cubicBezTo>
                <a:close/>
                <a:moveTo>
                  <a:pt x="8193195" y="4629885"/>
                </a:moveTo>
                <a:cubicBezTo>
                  <a:pt x="8245997" y="4629885"/>
                  <a:pt x="8289590" y="4673331"/>
                  <a:pt x="8289590" y="4726566"/>
                </a:cubicBezTo>
                <a:cubicBezTo>
                  <a:pt x="8289590" y="4779798"/>
                  <a:pt x="8245997" y="4823251"/>
                  <a:pt x="8193195" y="4823251"/>
                </a:cubicBezTo>
                <a:cubicBezTo>
                  <a:pt x="8139794" y="4823251"/>
                  <a:pt x="8096200" y="4779798"/>
                  <a:pt x="8096200" y="4726566"/>
                </a:cubicBezTo>
                <a:cubicBezTo>
                  <a:pt x="8096200" y="4673331"/>
                  <a:pt x="8139794" y="4629885"/>
                  <a:pt x="8193195" y="4629885"/>
                </a:cubicBezTo>
                <a:close/>
                <a:moveTo>
                  <a:pt x="9415085" y="4609428"/>
                </a:moveTo>
                <a:cubicBezTo>
                  <a:pt x="9424051" y="4609428"/>
                  <a:pt x="9433155" y="4612911"/>
                  <a:pt x="9440493" y="4619875"/>
                </a:cubicBezTo>
                <a:cubicBezTo>
                  <a:pt x="9447014" y="4626567"/>
                  <a:pt x="9450278" y="4635274"/>
                  <a:pt x="9450278" y="4643979"/>
                </a:cubicBezTo>
                <a:lnTo>
                  <a:pt x="9444250" y="4658824"/>
                </a:lnTo>
                <a:lnTo>
                  <a:pt x="9629939" y="4844364"/>
                </a:lnTo>
                <a:lnTo>
                  <a:pt x="9967734" y="4844364"/>
                </a:lnTo>
                <a:lnTo>
                  <a:pt x="10599351" y="5476025"/>
                </a:lnTo>
                <a:lnTo>
                  <a:pt x="11042508" y="5476025"/>
                </a:lnTo>
                <a:lnTo>
                  <a:pt x="11104419" y="5536803"/>
                </a:lnTo>
                <a:lnTo>
                  <a:pt x="11104419" y="5770152"/>
                </a:lnTo>
                <a:lnTo>
                  <a:pt x="11179910" y="5845583"/>
                </a:lnTo>
                <a:lnTo>
                  <a:pt x="11582898" y="5845583"/>
                </a:lnTo>
                <a:lnTo>
                  <a:pt x="12160737" y="6422441"/>
                </a:lnTo>
                <a:lnTo>
                  <a:pt x="12192000" y="6422441"/>
                </a:lnTo>
                <a:lnTo>
                  <a:pt x="12192000" y="6445776"/>
                </a:lnTo>
                <a:lnTo>
                  <a:pt x="12151502" y="6445776"/>
                </a:lnTo>
                <a:lnTo>
                  <a:pt x="11573664" y="5868917"/>
                </a:lnTo>
                <a:lnTo>
                  <a:pt x="11170132" y="5868917"/>
                </a:lnTo>
                <a:lnTo>
                  <a:pt x="11081068" y="5779920"/>
                </a:lnTo>
                <a:lnTo>
                  <a:pt x="11081068" y="5546028"/>
                </a:lnTo>
                <a:lnTo>
                  <a:pt x="11033275" y="5498274"/>
                </a:lnTo>
                <a:lnTo>
                  <a:pt x="10589576" y="5498274"/>
                </a:lnTo>
                <a:lnTo>
                  <a:pt x="9957962" y="4867700"/>
                </a:lnTo>
                <a:lnTo>
                  <a:pt x="9621250" y="4867700"/>
                </a:lnTo>
                <a:lnTo>
                  <a:pt x="9426672" y="4673764"/>
                </a:lnTo>
                <a:lnTo>
                  <a:pt x="9415085" y="4678527"/>
                </a:lnTo>
                <a:cubicBezTo>
                  <a:pt x="9406113" y="4678527"/>
                  <a:pt x="9397283" y="4675044"/>
                  <a:pt x="9390488" y="4668085"/>
                </a:cubicBezTo>
                <a:cubicBezTo>
                  <a:pt x="9377444" y="4654693"/>
                  <a:pt x="9377444" y="4633265"/>
                  <a:pt x="9390488" y="4619875"/>
                </a:cubicBezTo>
                <a:cubicBezTo>
                  <a:pt x="9397283" y="4612911"/>
                  <a:pt x="9406113" y="4609428"/>
                  <a:pt x="9415085" y="4609428"/>
                </a:cubicBezTo>
                <a:close/>
                <a:moveTo>
                  <a:pt x="9892752" y="4404867"/>
                </a:moveTo>
                <a:cubicBezTo>
                  <a:pt x="9902443" y="4404867"/>
                  <a:pt x="9911192" y="4409115"/>
                  <a:pt x="9917515" y="4415694"/>
                </a:cubicBezTo>
                <a:lnTo>
                  <a:pt x="9923913" y="4431202"/>
                </a:lnTo>
                <a:lnTo>
                  <a:pt x="10052558" y="4431202"/>
                </a:lnTo>
                <a:lnTo>
                  <a:pt x="10735129" y="5112167"/>
                </a:lnTo>
                <a:lnTo>
                  <a:pt x="11250995" y="5112167"/>
                </a:lnTo>
                <a:lnTo>
                  <a:pt x="11958547" y="5819748"/>
                </a:lnTo>
                <a:lnTo>
                  <a:pt x="12192000" y="5819748"/>
                </a:lnTo>
                <a:lnTo>
                  <a:pt x="12192000" y="5843081"/>
                </a:lnTo>
                <a:lnTo>
                  <a:pt x="11949861" y="5843081"/>
                </a:lnTo>
                <a:lnTo>
                  <a:pt x="11241220" y="5134958"/>
                </a:lnTo>
                <a:lnTo>
                  <a:pt x="10725357" y="5134958"/>
                </a:lnTo>
                <a:lnTo>
                  <a:pt x="10043326" y="4453995"/>
                </a:lnTo>
                <a:lnTo>
                  <a:pt x="9922276" y="4453995"/>
                </a:lnTo>
                <a:lnTo>
                  <a:pt x="9917515" y="4465723"/>
                </a:lnTo>
                <a:cubicBezTo>
                  <a:pt x="9911192" y="4472160"/>
                  <a:pt x="9902443" y="4476133"/>
                  <a:pt x="9892752" y="4476133"/>
                </a:cubicBezTo>
                <a:cubicBezTo>
                  <a:pt x="9874444" y="4476133"/>
                  <a:pt x="9858833" y="4460240"/>
                  <a:pt x="9858833" y="4440502"/>
                </a:cubicBezTo>
                <a:cubicBezTo>
                  <a:pt x="9858833" y="4421861"/>
                  <a:pt x="9874444" y="4404867"/>
                  <a:pt x="9892752" y="4404867"/>
                </a:cubicBezTo>
                <a:close/>
                <a:moveTo>
                  <a:pt x="8980543" y="4368378"/>
                </a:moveTo>
                <a:cubicBezTo>
                  <a:pt x="8939906" y="4368378"/>
                  <a:pt x="8907933" y="4400967"/>
                  <a:pt x="8907933" y="4441700"/>
                </a:cubicBezTo>
                <a:cubicBezTo>
                  <a:pt x="8907933" y="4481891"/>
                  <a:pt x="8939906" y="4515023"/>
                  <a:pt x="8980543" y="4515023"/>
                </a:cubicBezTo>
                <a:cubicBezTo>
                  <a:pt x="9021724" y="4515023"/>
                  <a:pt x="9054238" y="4481891"/>
                  <a:pt x="9054238" y="4441700"/>
                </a:cubicBezTo>
                <a:cubicBezTo>
                  <a:pt x="9054238" y="4400967"/>
                  <a:pt x="9021724" y="4368378"/>
                  <a:pt x="8980543" y="4368378"/>
                </a:cubicBezTo>
                <a:close/>
                <a:moveTo>
                  <a:pt x="8726947" y="4368378"/>
                </a:moveTo>
                <a:cubicBezTo>
                  <a:pt x="8686191" y="4368378"/>
                  <a:pt x="8653590" y="4400967"/>
                  <a:pt x="8653590" y="4441700"/>
                </a:cubicBezTo>
                <a:cubicBezTo>
                  <a:pt x="8653590" y="4481891"/>
                  <a:pt x="8686191" y="4515023"/>
                  <a:pt x="8726947" y="4515023"/>
                </a:cubicBezTo>
                <a:cubicBezTo>
                  <a:pt x="8767159" y="4515023"/>
                  <a:pt x="8800307" y="4481891"/>
                  <a:pt x="8800307" y="4441700"/>
                </a:cubicBezTo>
                <a:cubicBezTo>
                  <a:pt x="8800307" y="4400967"/>
                  <a:pt x="8767159" y="4368378"/>
                  <a:pt x="8726947" y="4368378"/>
                </a:cubicBezTo>
                <a:close/>
                <a:moveTo>
                  <a:pt x="8456315" y="4368378"/>
                </a:moveTo>
                <a:cubicBezTo>
                  <a:pt x="8415562" y="4368378"/>
                  <a:pt x="8382414" y="4400967"/>
                  <a:pt x="8382414" y="4441700"/>
                </a:cubicBezTo>
                <a:cubicBezTo>
                  <a:pt x="8382414" y="4481891"/>
                  <a:pt x="8415562" y="4515023"/>
                  <a:pt x="8456315" y="4515023"/>
                </a:cubicBezTo>
                <a:cubicBezTo>
                  <a:pt x="8496526" y="4515023"/>
                  <a:pt x="8529676" y="4481891"/>
                  <a:pt x="8529676" y="4441700"/>
                </a:cubicBezTo>
                <a:cubicBezTo>
                  <a:pt x="8529676" y="4400967"/>
                  <a:pt x="8496526" y="4368378"/>
                  <a:pt x="8456315" y="4368378"/>
                </a:cubicBezTo>
                <a:close/>
                <a:moveTo>
                  <a:pt x="8193195" y="4368378"/>
                </a:moveTo>
                <a:cubicBezTo>
                  <a:pt x="8152327" y="4368378"/>
                  <a:pt x="8119086" y="4400967"/>
                  <a:pt x="8119086" y="4441700"/>
                </a:cubicBezTo>
                <a:cubicBezTo>
                  <a:pt x="8119086" y="4481891"/>
                  <a:pt x="8152327" y="4515023"/>
                  <a:pt x="8193195" y="4515023"/>
                </a:cubicBezTo>
                <a:cubicBezTo>
                  <a:pt x="8233463" y="4515023"/>
                  <a:pt x="8266703" y="4481891"/>
                  <a:pt x="8266703" y="4441700"/>
                </a:cubicBezTo>
                <a:cubicBezTo>
                  <a:pt x="8266703" y="4400967"/>
                  <a:pt x="8233463" y="4368378"/>
                  <a:pt x="8193195" y="4368378"/>
                </a:cubicBezTo>
                <a:close/>
                <a:moveTo>
                  <a:pt x="8980543" y="4345025"/>
                </a:moveTo>
                <a:cubicBezTo>
                  <a:pt x="9034188" y="4345025"/>
                  <a:pt x="9077540" y="4388474"/>
                  <a:pt x="9077540" y="4441700"/>
                </a:cubicBezTo>
                <a:cubicBezTo>
                  <a:pt x="9077540" y="4494929"/>
                  <a:pt x="9034188" y="4538382"/>
                  <a:pt x="8980543" y="4538382"/>
                </a:cubicBezTo>
                <a:cubicBezTo>
                  <a:pt x="8927442" y="4538382"/>
                  <a:pt x="8884089" y="4494929"/>
                  <a:pt x="8884089" y="4441700"/>
                </a:cubicBezTo>
                <a:cubicBezTo>
                  <a:pt x="8884089" y="4388474"/>
                  <a:pt x="8927442" y="4345025"/>
                  <a:pt x="8980543" y="4345025"/>
                </a:cubicBezTo>
                <a:close/>
                <a:moveTo>
                  <a:pt x="8726947" y="4345025"/>
                </a:moveTo>
                <a:cubicBezTo>
                  <a:pt x="8780200" y="4345025"/>
                  <a:pt x="8823676" y="4388474"/>
                  <a:pt x="8823676" y="4441700"/>
                </a:cubicBezTo>
                <a:cubicBezTo>
                  <a:pt x="8823676" y="4494929"/>
                  <a:pt x="8780200" y="4538382"/>
                  <a:pt x="8726947" y="4538382"/>
                </a:cubicBezTo>
                <a:cubicBezTo>
                  <a:pt x="8673694" y="4538382"/>
                  <a:pt x="8630224" y="4494929"/>
                  <a:pt x="8630224" y="4441700"/>
                </a:cubicBezTo>
                <a:cubicBezTo>
                  <a:pt x="8630224" y="4388474"/>
                  <a:pt x="8673694" y="4345025"/>
                  <a:pt x="8726947" y="4345025"/>
                </a:cubicBezTo>
                <a:close/>
                <a:moveTo>
                  <a:pt x="8456315" y="4345025"/>
                </a:moveTo>
                <a:cubicBezTo>
                  <a:pt x="8509570" y="4345025"/>
                  <a:pt x="8553041" y="4388474"/>
                  <a:pt x="8553041" y="4441700"/>
                </a:cubicBezTo>
                <a:cubicBezTo>
                  <a:pt x="8553041" y="4494929"/>
                  <a:pt x="8509570" y="4538382"/>
                  <a:pt x="8456315" y="4538382"/>
                </a:cubicBezTo>
                <a:cubicBezTo>
                  <a:pt x="8403064" y="4538382"/>
                  <a:pt x="8359593" y="4494929"/>
                  <a:pt x="8359593" y="4441700"/>
                </a:cubicBezTo>
                <a:cubicBezTo>
                  <a:pt x="8359593" y="4388474"/>
                  <a:pt x="8403064" y="4345025"/>
                  <a:pt x="8456315" y="4345025"/>
                </a:cubicBezTo>
                <a:close/>
                <a:moveTo>
                  <a:pt x="8193195" y="4345025"/>
                </a:moveTo>
                <a:cubicBezTo>
                  <a:pt x="8245997" y="4345025"/>
                  <a:pt x="8289592" y="4388474"/>
                  <a:pt x="8289592" y="4441700"/>
                </a:cubicBezTo>
                <a:cubicBezTo>
                  <a:pt x="8289592" y="4494929"/>
                  <a:pt x="8245997" y="4538382"/>
                  <a:pt x="8193195" y="4538382"/>
                </a:cubicBezTo>
                <a:cubicBezTo>
                  <a:pt x="8139794" y="4538382"/>
                  <a:pt x="8096200" y="4494929"/>
                  <a:pt x="8096200" y="4441700"/>
                </a:cubicBezTo>
                <a:cubicBezTo>
                  <a:pt x="8096200" y="4388474"/>
                  <a:pt x="8139794" y="4345025"/>
                  <a:pt x="8193195" y="4345025"/>
                </a:cubicBezTo>
                <a:close/>
                <a:moveTo>
                  <a:pt x="9619072" y="4244492"/>
                </a:moveTo>
                <a:cubicBezTo>
                  <a:pt x="9628948" y="4244492"/>
                  <a:pt x="9637859" y="4248387"/>
                  <a:pt x="9644300" y="4254649"/>
                </a:cubicBezTo>
                <a:lnTo>
                  <a:pt x="9650214" y="4268428"/>
                </a:lnTo>
                <a:lnTo>
                  <a:pt x="10122228" y="4268428"/>
                </a:lnTo>
                <a:lnTo>
                  <a:pt x="10815725" y="4962394"/>
                </a:lnTo>
                <a:lnTo>
                  <a:pt x="11290364" y="4962394"/>
                </a:lnTo>
                <a:lnTo>
                  <a:pt x="11976266" y="5647155"/>
                </a:lnTo>
                <a:lnTo>
                  <a:pt x="12192000" y="5647155"/>
                </a:lnTo>
                <a:lnTo>
                  <a:pt x="12192000" y="5669943"/>
                </a:lnTo>
                <a:lnTo>
                  <a:pt x="11967035" y="5669943"/>
                </a:lnTo>
                <a:lnTo>
                  <a:pt x="11281676" y="4985716"/>
                </a:lnTo>
                <a:lnTo>
                  <a:pt x="10805950" y="4985716"/>
                </a:lnTo>
                <a:lnTo>
                  <a:pt x="10112452" y="4291758"/>
                </a:lnTo>
                <a:lnTo>
                  <a:pt x="9649263" y="4291758"/>
                </a:lnTo>
                <a:lnTo>
                  <a:pt x="9644300" y="4303414"/>
                </a:lnTo>
                <a:cubicBezTo>
                  <a:pt x="9637859" y="4309604"/>
                  <a:pt x="9628948" y="4313371"/>
                  <a:pt x="9619072" y="4313371"/>
                </a:cubicBezTo>
                <a:cubicBezTo>
                  <a:pt x="9599324" y="4313371"/>
                  <a:pt x="9583412" y="4298301"/>
                  <a:pt x="9583412" y="4278929"/>
                </a:cubicBezTo>
                <a:cubicBezTo>
                  <a:pt x="9583412" y="4260096"/>
                  <a:pt x="9599324" y="4244492"/>
                  <a:pt x="9619072" y="4244492"/>
                </a:cubicBezTo>
                <a:close/>
                <a:moveTo>
                  <a:pt x="8726947" y="4119418"/>
                </a:moveTo>
                <a:cubicBezTo>
                  <a:pt x="8686193" y="4119418"/>
                  <a:pt x="8653590" y="4152555"/>
                  <a:pt x="8653590" y="4192742"/>
                </a:cubicBezTo>
                <a:cubicBezTo>
                  <a:pt x="8653590" y="4233484"/>
                  <a:pt x="8686193" y="4266616"/>
                  <a:pt x="8726947" y="4266616"/>
                </a:cubicBezTo>
                <a:cubicBezTo>
                  <a:pt x="8767159" y="4266616"/>
                  <a:pt x="8800307" y="4233484"/>
                  <a:pt x="8800307" y="4192742"/>
                </a:cubicBezTo>
                <a:cubicBezTo>
                  <a:pt x="8800307" y="4152555"/>
                  <a:pt x="8767159" y="4119418"/>
                  <a:pt x="8726947" y="4119418"/>
                </a:cubicBezTo>
                <a:close/>
                <a:moveTo>
                  <a:pt x="8726947" y="4096066"/>
                </a:moveTo>
                <a:cubicBezTo>
                  <a:pt x="8780200" y="4096066"/>
                  <a:pt x="8823676" y="4139522"/>
                  <a:pt x="8823676" y="4192742"/>
                </a:cubicBezTo>
                <a:cubicBezTo>
                  <a:pt x="8823676" y="4245974"/>
                  <a:pt x="8780200" y="4289427"/>
                  <a:pt x="8726947" y="4289427"/>
                </a:cubicBezTo>
                <a:cubicBezTo>
                  <a:pt x="8673694" y="4289427"/>
                  <a:pt x="8630224" y="4245974"/>
                  <a:pt x="8630224" y="4192742"/>
                </a:cubicBezTo>
                <a:cubicBezTo>
                  <a:pt x="8630224" y="4139522"/>
                  <a:pt x="8673694" y="4096066"/>
                  <a:pt x="8726947" y="4096066"/>
                </a:cubicBezTo>
                <a:close/>
                <a:moveTo>
                  <a:pt x="9806530" y="4084093"/>
                </a:moveTo>
                <a:cubicBezTo>
                  <a:pt x="9816226" y="4084093"/>
                  <a:pt x="9824970" y="4087996"/>
                  <a:pt x="9831300" y="4094316"/>
                </a:cubicBezTo>
                <a:lnTo>
                  <a:pt x="9836966" y="4108035"/>
                </a:lnTo>
                <a:lnTo>
                  <a:pt x="10192648" y="4108035"/>
                </a:lnTo>
                <a:lnTo>
                  <a:pt x="10901459" y="4816734"/>
                </a:lnTo>
                <a:lnTo>
                  <a:pt x="11001172" y="4816734"/>
                </a:lnTo>
                <a:lnTo>
                  <a:pt x="11027094" y="4754018"/>
                </a:lnTo>
                <a:cubicBezTo>
                  <a:pt x="11044522" y="4736503"/>
                  <a:pt x="11068567" y="4725636"/>
                  <a:pt x="11095047" y="4725636"/>
                </a:cubicBezTo>
                <a:cubicBezTo>
                  <a:pt x="11121524" y="4725636"/>
                  <a:pt x="11145842" y="4736503"/>
                  <a:pt x="11163538" y="4754018"/>
                </a:cubicBezTo>
                <a:lnTo>
                  <a:pt x="11189956" y="4816734"/>
                </a:lnTo>
                <a:lnTo>
                  <a:pt x="11346841" y="4816734"/>
                </a:lnTo>
                <a:lnTo>
                  <a:pt x="12016008" y="5484756"/>
                </a:lnTo>
                <a:lnTo>
                  <a:pt x="12192000" y="5484756"/>
                </a:lnTo>
                <a:lnTo>
                  <a:pt x="12192000" y="5508091"/>
                </a:lnTo>
                <a:lnTo>
                  <a:pt x="12006230" y="5508091"/>
                </a:lnTo>
                <a:lnTo>
                  <a:pt x="11337064" y="4839526"/>
                </a:lnTo>
                <a:lnTo>
                  <a:pt x="11185066" y="4839526"/>
                </a:lnTo>
                <a:lnTo>
                  <a:pt x="11163538" y="4890629"/>
                </a:lnTo>
                <a:cubicBezTo>
                  <a:pt x="11145842" y="4908147"/>
                  <a:pt x="11121524" y="4919010"/>
                  <a:pt x="11095047" y="4919010"/>
                </a:cubicBezTo>
                <a:cubicBezTo>
                  <a:pt x="11068567" y="4919010"/>
                  <a:pt x="11044522" y="4908147"/>
                  <a:pt x="11027094" y="4890629"/>
                </a:cubicBezTo>
                <a:lnTo>
                  <a:pt x="11005970" y="4839526"/>
                </a:lnTo>
                <a:lnTo>
                  <a:pt x="10891682" y="4839526"/>
                </a:lnTo>
                <a:lnTo>
                  <a:pt x="10182874" y="4130825"/>
                </a:lnTo>
                <a:lnTo>
                  <a:pt x="9836526" y="4130825"/>
                </a:lnTo>
                <a:lnTo>
                  <a:pt x="9831300" y="4143091"/>
                </a:lnTo>
                <a:cubicBezTo>
                  <a:pt x="9824970" y="4149217"/>
                  <a:pt x="9816226" y="4152983"/>
                  <a:pt x="9806530" y="4152983"/>
                </a:cubicBezTo>
                <a:cubicBezTo>
                  <a:pt x="9787149" y="4152983"/>
                  <a:pt x="9772613" y="4137917"/>
                  <a:pt x="9772613" y="4119077"/>
                </a:cubicBezTo>
                <a:cubicBezTo>
                  <a:pt x="9772613" y="4099704"/>
                  <a:pt x="9787149" y="4084093"/>
                  <a:pt x="9806530" y="4084093"/>
                </a:cubicBezTo>
                <a:close/>
                <a:moveTo>
                  <a:pt x="8510192" y="3887775"/>
                </a:moveTo>
                <a:cubicBezTo>
                  <a:pt x="8520066" y="3887775"/>
                  <a:pt x="8528978" y="3891647"/>
                  <a:pt x="8535424" y="3897924"/>
                </a:cubicBezTo>
                <a:lnTo>
                  <a:pt x="8541272" y="3911712"/>
                </a:lnTo>
                <a:lnTo>
                  <a:pt x="8775444" y="3911712"/>
                </a:lnTo>
                <a:lnTo>
                  <a:pt x="9181609" y="4317865"/>
                </a:lnTo>
                <a:lnTo>
                  <a:pt x="9181609" y="4639825"/>
                </a:lnTo>
                <a:lnTo>
                  <a:pt x="9525870" y="4985147"/>
                </a:lnTo>
                <a:lnTo>
                  <a:pt x="9862534" y="4985147"/>
                </a:lnTo>
                <a:lnTo>
                  <a:pt x="10459830" y="5582420"/>
                </a:lnTo>
                <a:lnTo>
                  <a:pt x="10459830" y="5805581"/>
                </a:lnTo>
                <a:lnTo>
                  <a:pt x="10669427" y="6015170"/>
                </a:lnTo>
                <a:lnTo>
                  <a:pt x="11530094" y="6015170"/>
                </a:lnTo>
                <a:lnTo>
                  <a:pt x="12149099" y="6634702"/>
                </a:lnTo>
                <a:lnTo>
                  <a:pt x="12192000" y="6634702"/>
                </a:lnTo>
                <a:lnTo>
                  <a:pt x="12192000" y="6657508"/>
                </a:lnTo>
                <a:lnTo>
                  <a:pt x="12139326" y="6657508"/>
                </a:lnTo>
                <a:lnTo>
                  <a:pt x="11520321" y="6038518"/>
                </a:lnTo>
                <a:lnTo>
                  <a:pt x="10660740" y="6038518"/>
                </a:lnTo>
                <a:lnTo>
                  <a:pt x="10436482" y="5814811"/>
                </a:lnTo>
                <a:lnTo>
                  <a:pt x="10436482" y="5592193"/>
                </a:lnTo>
                <a:lnTo>
                  <a:pt x="9852759" y="5007953"/>
                </a:lnTo>
                <a:lnTo>
                  <a:pt x="9517182" y="5007953"/>
                </a:lnTo>
                <a:lnTo>
                  <a:pt x="9158259" y="4649594"/>
                </a:lnTo>
                <a:lnTo>
                  <a:pt x="9158259" y="4327640"/>
                </a:lnTo>
                <a:lnTo>
                  <a:pt x="8766753" y="3935067"/>
                </a:lnTo>
                <a:lnTo>
                  <a:pt x="8540404" y="3935067"/>
                </a:lnTo>
                <a:lnTo>
                  <a:pt x="8535424" y="3946592"/>
                </a:lnTo>
                <a:cubicBezTo>
                  <a:pt x="8528978" y="3952800"/>
                  <a:pt x="8520066" y="3956675"/>
                  <a:pt x="8510192" y="3956675"/>
                </a:cubicBezTo>
                <a:cubicBezTo>
                  <a:pt x="8490448" y="3956675"/>
                  <a:pt x="8474544" y="3941187"/>
                  <a:pt x="8474544" y="3922489"/>
                </a:cubicBezTo>
                <a:cubicBezTo>
                  <a:pt x="8474544" y="3903262"/>
                  <a:pt x="8490448" y="3887775"/>
                  <a:pt x="8510192" y="3887775"/>
                </a:cubicBezTo>
                <a:close/>
                <a:moveTo>
                  <a:pt x="8200054" y="3841705"/>
                </a:moveTo>
                <a:cubicBezTo>
                  <a:pt x="8159897" y="3841705"/>
                  <a:pt x="8126749" y="3874841"/>
                  <a:pt x="8126749" y="3915034"/>
                </a:cubicBezTo>
                <a:cubicBezTo>
                  <a:pt x="8126749" y="3955779"/>
                  <a:pt x="8159897" y="3988911"/>
                  <a:pt x="8200054" y="3988911"/>
                </a:cubicBezTo>
                <a:cubicBezTo>
                  <a:pt x="8241353" y="3988911"/>
                  <a:pt x="8273414" y="3955779"/>
                  <a:pt x="8273414" y="3915034"/>
                </a:cubicBezTo>
                <a:cubicBezTo>
                  <a:pt x="8273414" y="3874841"/>
                  <a:pt x="8241353" y="3841705"/>
                  <a:pt x="8200054" y="3841705"/>
                </a:cubicBezTo>
                <a:close/>
                <a:moveTo>
                  <a:pt x="9798627" y="3840875"/>
                </a:moveTo>
                <a:cubicBezTo>
                  <a:pt x="9807659" y="3840875"/>
                  <a:pt x="9816626" y="3844245"/>
                  <a:pt x="9823153" y="3850988"/>
                </a:cubicBezTo>
                <a:cubicBezTo>
                  <a:pt x="9829946" y="3857734"/>
                  <a:pt x="9833342" y="3866632"/>
                  <a:pt x="9833342" y="3875535"/>
                </a:cubicBezTo>
                <a:lnTo>
                  <a:pt x="9827832" y="3888802"/>
                </a:lnTo>
                <a:lnTo>
                  <a:pt x="9900707" y="3961274"/>
                </a:lnTo>
                <a:lnTo>
                  <a:pt x="10291164" y="3961274"/>
                </a:lnTo>
                <a:lnTo>
                  <a:pt x="10984086" y="4654202"/>
                </a:lnTo>
                <a:lnTo>
                  <a:pt x="11370755" y="4654202"/>
                </a:lnTo>
                <a:lnTo>
                  <a:pt x="12051184" y="5334652"/>
                </a:lnTo>
                <a:lnTo>
                  <a:pt x="12192000" y="5334652"/>
                </a:lnTo>
                <a:lnTo>
                  <a:pt x="12192000" y="5358004"/>
                </a:lnTo>
                <a:lnTo>
                  <a:pt x="12042495" y="5358004"/>
                </a:lnTo>
                <a:lnTo>
                  <a:pt x="11361524" y="4677001"/>
                </a:lnTo>
                <a:lnTo>
                  <a:pt x="10974313" y="4677001"/>
                </a:lnTo>
                <a:lnTo>
                  <a:pt x="10281386" y="3984627"/>
                </a:lnTo>
                <a:lnTo>
                  <a:pt x="9890931" y="3984627"/>
                </a:lnTo>
                <a:lnTo>
                  <a:pt x="9811592" y="3904850"/>
                </a:lnTo>
                <a:lnTo>
                  <a:pt x="9798627" y="3910200"/>
                </a:lnTo>
                <a:cubicBezTo>
                  <a:pt x="9789588" y="3910200"/>
                  <a:pt x="9780481" y="3906823"/>
                  <a:pt x="9773690" y="3900083"/>
                </a:cubicBezTo>
                <a:cubicBezTo>
                  <a:pt x="9760644" y="3886594"/>
                  <a:pt x="9760644" y="3864476"/>
                  <a:pt x="9773690" y="3850988"/>
                </a:cubicBezTo>
                <a:cubicBezTo>
                  <a:pt x="9780481" y="3844245"/>
                  <a:pt x="9789588" y="3840875"/>
                  <a:pt x="9798627" y="3840875"/>
                </a:cubicBezTo>
                <a:close/>
                <a:moveTo>
                  <a:pt x="8200054" y="3818350"/>
                </a:moveTo>
                <a:cubicBezTo>
                  <a:pt x="8253308" y="3818350"/>
                  <a:pt x="8296779" y="3861803"/>
                  <a:pt x="8296779" y="3915034"/>
                </a:cubicBezTo>
                <a:cubicBezTo>
                  <a:pt x="8296779" y="3968271"/>
                  <a:pt x="8253308" y="4011727"/>
                  <a:pt x="8200054" y="4011727"/>
                </a:cubicBezTo>
                <a:cubicBezTo>
                  <a:pt x="8146855" y="4011727"/>
                  <a:pt x="8103383" y="3968271"/>
                  <a:pt x="8103383" y="3915034"/>
                </a:cubicBezTo>
                <a:cubicBezTo>
                  <a:pt x="8103383" y="3861803"/>
                  <a:pt x="8146855" y="3818350"/>
                  <a:pt x="8200054" y="3818350"/>
                </a:cubicBezTo>
                <a:close/>
                <a:moveTo>
                  <a:pt x="9650371" y="3622054"/>
                </a:moveTo>
                <a:lnTo>
                  <a:pt x="10170180" y="3622054"/>
                </a:lnTo>
                <a:lnTo>
                  <a:pt x="11037611" y="4489104"/>
                </a:lnTo>
                <a:lnTo>
                  <a:pt x="11406978" y="4489104"/>
                </a:lnTo>
                <a:lnTo>
                  <a:pt x="12113625" y="5195441"/>
                </a:lnTo>
                <a:lnTo>
                  <a:pt x="12192000" y="5195441"/>
                </a:lnTo>
                <a:lnTo>
                  <a:pt x="12192000" y="5218243"/>
                </a:lnTo>
                <a:lnTo>
                  <a:pt x="12103849" y="5218243"/>
                </a:lnTo>
                <a:lnTo>
                  <a:pt x="11397204" y="4512449"/>
                </a:lnTo>
                <a:lnTo>
                  <a:pt x="11027834" y="4512449"/>
                </a:lnTo>
                <a:lnTo>
                  <a:pt x="10160401" y="3645399"/>
                </a:lnTo>
                <a:lnTo>
                  <a:pt x="9660150" y="3645399"/>
                </a:lnTo>
                <a:lnTo>
                  <a:pt x="9536054" y="3769427"/>
                </a:lnTo>
                <a:lnTo>
                  <a:pt x="9541196" y="3781906"/>
                </a:lnTo>
                <a:cubicBezTo>
                  <a:pt x="9541196" y="3790745"/>
                  <a:pt x="9537848" y="3799584"/>
                  <a:pt x="9531149" y="3806278"/>
                </a:cubicBezTo>
                <a:cubicBezTo>
                  <a:pt x="9517215" y="3820208"/>
                  <a:pt x="9495778" y="3820208"/>
                  <a:pt x="9482377" y="3806278"/>
                </a:cubicBezTo>
                <a:cubicBezTo>
                  <a:pt x="9468444" y="3792887"/>
                  <a:pt x="9468444" y="3770931"/>
                  <a:pt x="9482377" y="3757530"/>
                </a:cubicBezTo>
                <a:cubicBezTo>
                  <a:pt x="9489076" y="3750838"/>
                  <a:pt x="9497788" y="3747489"/>
                  <a:pt x="9506564" y="3747489"/>
                </a:cubicBezTo>
                <a:lnTo>
                  <a:pt x="9519889" y="3752931"/>
                </a:lnTo>
                <a:close/>
                <a:moveTo>
                  <a:pt x="8791057" y="3619660"/>
                </a:moveTo>
                <a:cubicBezTo>
                  <a:pt x="8800749" y="3619660"/>
                  <a:pt x="8809498" y="3623560"/>
                  <a:pt x="8815824" y="3629884"/>
                </a:cubicBezTo>
                <a:lnTo>
                  <a:pt x="8821490" y="3643594"/>
                </a:lnTo>
                <a:lnTo>
                  <a:pt x="8970250" y="3643594"/>
                </a:lnTo>
                <a:lnTo>
                  <a:pt x="9338540" y="4011168"/>
                </a:lnTo>
                <a:lnTo>
                  <a:pt x="9338540" y="4310868"/>
                </a:lnTo>
                <a:lnTo>
                  <a:pt x="9706291" y="4678401"/>
                </a:lnTo>
                <a:lnTo>
                  <a:pt x="10041988" y="4678401"/>
                </a:lnTo>
                <a:lnTo>
                  <a:pt x="10698715" y="5334808"/>
                </a:lnTo>
                <a:lnTo>
                  <a:pt x="11237566" y="5334808"/>
                </a:lnTo>
                <a:lnTo>
                  <a:pt x="11900276" y="5997733"/>
                </a:lnTo>
                <a:lnTo>
                  <a:pt x="12192000" y="5997733"/>
                </a:lnTo>
                <a:lnTo>
                  <a:pt x="12192000" y="6020535"/>
                </a:lnTo>
                <a:lnTo>
                  <a:pt x="11890498" y="6020535"/>
                </a:lnTo>
                <a:lnTo>
                  <a:pt x="11227789" y="5358155"/>
                </a:lnTo>
                <a:lnTo>
                  <a:pt x="10689480" y="5358155"/>
                </a:lnTo>
                <a:lnTo>
                  <a:pt x="10032754" y="4701205"/>
                </a:lnTo>
                <a:lnTo>
                  <a:pt x="9696517" y="4701205"/>
                </a:lnTo>
                <a:lnTo>
                  <a:pt x="9315184" y="4320095"/>
                </a:lnTo>
                <a:lnTo>
                  <a:pt x="9315184" y="4020943"/>
                </a:lnTo>
                <a:lnTo>
                  <a:pt x="8960471" y="3666945"/>
                </a:lnTo>
                <a:lnTo>
                  <a:pt x="8820771" y="3666945"/>
                </a:lnTo>
                <a:lnTo>
                  <a:pt x="8815824" y="3678453"/>
                </a:lnTo>
                <a:cubicBezTo>
                  <a:pt x="8809498" y="3684645"/>
                  <a:pt x="8800749" y="3688544"/>
                  <a:pt x="8791057" y="3688544"/>
                </a:cubicBezTo>
                <a:cubicBezTo>
                  <a:pt x="8771677" y="3688544"/>
                  <a:pt x="8757138" y="3672939"/>
                  <a:pt x="8757138" y="3654640"/>
                </a:cubicBezTo>
                <a:cubicBezTo>
                  <a:pt x="8757138" y="3635266"/>
                  <a:pt x="8771677" y="3619660"/>
                  <a:pt x="8791057" y="3619660"/>
                </a:cubicBezTo>
                <a:close/>
                <a:moveTo>
                  <a:pt x="8464042" y="3585557"/>
                </a:moveTo>
                <a:cubicBezTo>
                  <a:pt x="8423512" y="3585557"/>
                  <a:pt x="8390010" y="3618692"/>
                  <a:pt x="8390010" y="3658884"/>
                </a:cubicBezTo>
                <a:cubicBezTo>
                  <a:pt x="8390010" y="3700169"/>
                  <a:pt x="8423512" y="3733299"/>
                  <a:pt x="8464042" y="3733299"/>
                </a:cubicBezTo>
                <a:cubicBezTo>
                  <a:pt x="8504029" y="3733299"/>
                  <a:pt x="8536990" y="3700169"/>
                  <a:pt x="8536990" y="3658884"/>
                </a:cubicBezTo>
                <a:cubicBezTo>
                  <a:pt x="8536990" y="3618692"/>
                  <a:pt x="8504029" y="3585557"/>
                  <a:pt x="8464042" y="3585557"/>
                </a:cubicBezTo>
                <a:close/>
                <a:moveTo>
                  <a:pt x="8200054" y="3585557"/>
                </a:moveTo>
                <a:cubicBezTo>
                  <a:pt x="8159897" y="3585557"/>
                  <a:pt x="8126749" y="3618692"/>
                  <a:pt x="8126749" y="3658884"/>
                </a:cubicBezTo>
                <a:cubicBezTo>
                  <a:pt x="8126749" y="3700169"/>
                  <a:pt x="8159897" y="3733299"/>
                  <a:pt x="8200054" y="3733299"/>
                </a:cubicBezTo>
                <a:cubicBezTo>
                  <a:pt x="8241354" y="3733299"/>
                  <a:pt x="8273414" y="3700169"/>
                  <a:pt x="8273414" y="3658884"/>
                </a:cubicBezTo>
                <a:cubicBezTo>
                  <a:pt x="8273414" y="3618692"/>
                  <a:pt x="8241354" y="3585557"/>
                  <a:pt x="8200054" y="3585557"/>
                </a:cubicBezTo>
                <a:close/>
                <a:moveTo>
                  <a:pt x="8464042" y="3562199"/>
                </a:moveTo>
                <a:cubicBezTo>
                  <a:pt x="8516996" y="3562199"/>
                  <a:pt x="8560224" y="3605653"/>
                  <a:pt x="8560224" y="3658884"/>
                </a:cubicBezTo>
                <a:cubicBezTo>
                  <a:pt x="8560224" y="3712661"/>
                  <a:pt x="8516996" y="3755564"/>
                  <a:pt x="8464042" y="3755564"/>
                </a:cubicBezTo>
                <a:cubicBezTo>
                  <a:pt x="8410004" y="3755564"/>
                  <a:pt x="8366774" y="3712661"/>
                  <a:pt x="8366774" y="3658884"/>
                </a:cubicBezTo>
                <a:cubicBezTo>
                  <a:pt x="8366774" y="3605653"/>
                  <a:pt x="8410004" y="3562199"/>
                  <a:pt x="8464042" y="3562199"/>
                </a:cubicBezTo>
                <a:close/>
                <a:moveTo>
                  <a:pt x="8200054" y="3562199"/>
                </a:moveTo>
                <a:cubicBezTo>
                  <a:pt x="8253308" y="3562199"/>
                  <a:pt x="8296780" y="3605653"/>
                  <a:pt x="8296780" y="3658884"/>
                </a:cubicBezTo>
                <a:cubicBezTo>
                  <a:pt x="8296780" y="3712661"/>
                  <a:pt x="8253308" y="3755564"/>
                  <a:pt x="8200054" y="3755564"/>
                </a:cubicBezTo>
                <a:cubicBezTo>
                  <a:pt x="8146855" y="3755564"/>
                  <a:pt x="8103383" y="3712661"/>
                  <a:pt x="8103383" y="3658884"/>
                </a:cubicBezTo>
                <a:cubicBezTo>
                  <a:pt x="8103383" y="3605653"/>
                  <a:pt x="8146855" y="3562199"/>
                  <a:pt x="8200054" y="3562199"/>
                </a:cubicBezTo>
                <a:close/>
                <a:moveTo>
                  <a:pt x="10115382" y="3430526"/>
                </a:moveTo>
                <a:cubicBezTo>
                  <a:pt x="10124978" y="3430526"/>
                  <a:pt x="10133755" y="3434533"/>
                  <a:pt x="10140131" y="3440873"/>
                </a:cubicBezTo>
                <a:lnTo>
                  <a:pt x="10145906" y="3454468"/>
                </a:lnTo>
                <a:lnTo>
                  <a:pt x="10253414" y="3454468"/>
                </a:lnTo>
                <a:lnTo>
                  <a:pt x="11110151" y="4310657"/>
                </a:lnTo>
                <a:lnTo>
                  <a:pt x="11653982" y="4310657"/>
                </a:lnTo>
                <a:lnTo>
                  <a:pt x="11717008" y="4373673"/>
                </a:lnTo>
                <a:lnTo>
                  <a:pt x="11717008" y="4582270"/>
                </a:lnTo>
                <a:lnTo>
                  <a:pt x="12154876" y="5021213"/>
                </a:lnTo>
                <a:lnTo>
                  <a:pt x="12192000" y="5021213"/>
                </a:lnTo>
                <a:lnTo>
                  <a:pt x="12192000" y="5043486"/>
                </a:lnTo>
                <a:lnTo>
                  <a:pt x="12145095" y="5043486"/>
                </a:lnTo>
                <a:lnTo>
                  <a:pt x="11693640" y="4591506"/>
                </a:lnTo>
                <a:lnTo>
                  <a:pt x="11693640" y="4382904"/>
                </a:lnTo>
                <a:lnTo>
                  <a:pt x="11644203" y="4334017"/>
                </a:lnTo>
                <a:lnTo>
                  <a:pt x="11100374" y="4334017"/>
                </a:lnTo>
                <a:lnTo>
                  <a:pt x="10243636" y="3477832"/>
                </a:lnTo>
                <a:lnTo>
                  <a:pt x="10145119" y="3477832"/>
                </a:lnTo>
                <a:lnTo>
                  <a:pt x="10140131" y="3489543"/>
                </a:lnTo>
                <a:cubicBezTo>
                  <a:pt x="10133755" y="3495684"/>
                  <a:pt x="10124978" y="3499424"/>
                  <a:pt x="10115382" y="3499424"/>
                </a:cubicBezTo>
                <a:cubicBezTo>
                  <a:pt x="10095636" y="3499424"/>
                  <a:pt x="10079180" y="3484470"/>
                  <a:pt x="10079180" y="3465241"/>
                </a:cubicBezTo>
                <a:cubicBezTo>
                  <a:pt x="10079180" y="3446552"/>
                  <a:pt x="10095636" y="3430526"/>
                  <a:pt x="10115382" y="3430526"/>
                </a:cubicBezTo>
                <a:close/>
                <a:moveTo>
                  <a:pt x="8464042" y="3322688"/>
                </a:moveTo>
                <a:cubicBezTo>
                  <a:pt x="8423512" y="3322688"/>
                  <a:pt x="8390010" y="3355730"/>
                  <a:pt x="8390010" y="3395810"/>
                </a:cubicBezTo>
                <a:cubicBezTo>
                  <a:pt x="8390010" y="3435895"/>
                  <a:pt x="8423512" y="3468937"/>
                  <a:pt x="8464042" y="3468937"/>
                </a:cubicBezTo>
                <a:cubicBezTo>
                  <a:pt x="8504029" y="3468937"/>
                  <a:pt x="8536990" y="3435895"/>
                  <a:pt x="8536990" y="3395810"/>
                </a:cubicBezTo>
                <a:cubicBezTo>
                  <a:pt x="8536990" y="3355730"/>
                  <a:pt x="8504029" y="3322688"/>
                  <a:pt x="8464042" y="3322688"/>
                </a:cubicBezTo>
                <a:close/>
                <a:moveTo>
                  <a:pt x="9816885" y="3298859"/>
                </a:moveTo>
                <a:lnTo>
                  <a:pt x="10333382" y="3298859"/>
                </a:lnTo>
                <a:lnTo>
                  <a:pt x="11184976" y="4150145"/>
                </a:lnTo>
                <a:lnTo>
                  <a:pt x="11748738" y="4150145"/>
                </a:lnTo>
                <a:lnTo>
                  <a:pt x="11874732" y="4275471"/>
                </a:lnTo>
                <a:lnTo>
                  <a:pt x="11874732" y="4532086"/>
                </a:lnTo>
                <a:lnTo>
                  <a:pt x="12192000" y="4849006"/>
                </a:lnTo>
                <a:lnTo>
                  <a:pt x="12192000" y="4882104"/>
                </a:lnTo>
                <a:lnTo>
                  <a:pt x="11851378" y="4541843"/>
                </a:lnTo>
                <a:lnTo>
                  <a:pt x="11851378" y="4284690"/>
                </a:lnTo>
                <a:lnTo>
                  <a:pt x="11738963" y="4172388"/>
                </a:lnTo>
                <a:lnTo>
                  <a:pt x="11175198" y="4172388"/>
                </a:lnTo>
                <a:lnTo>
                  <a:pt x="10323607" y="3321645"/>
                </a:lnTo>
                <a:lnTo>
                  <a:pt x="9826658" y="3321645"/>
                </a:lnTo>
                <a:lnTo>
                  <a:pt x="9743562" y="3404654"/>
                </a:lnTo>
                <a:lnTo>
                  <a:pt x="9630706" y="3404654"/>
                </a:lnTo>
                <a:lnTo>
                  <a:pt x="9625144" y="3417515"/>
                </a:lnTo>
                <a:cubicBezTo>
                  <a:pt x="9618699" y="3423729"/>
                  <a:pt x="9609781" y="3427602"/>
                  <a:pt x="9599912" y="3427602"/>
                </a:cubicBezTo>
                <a:cubicBezTo>
                  <a:pt x="9581257" y="3427602"/>
                  <a:pt x="9564253" y="3412115"/>
                  <a:pt x="9564253" y="3393422"/>
                </a:cubicBezTo>
                <a:cubicBezTo>
                  <a:pt x="9564253" y="3374193"/>
                  <a:pt x="9581257" y="3358705"/>
                  <a:pt x="9599912" y="3358705"/>
                </a:cubicBezTo>
                <a:cubicBezTo>
                  <a:pt x="9609781" y="3358705"/>
                  <a:pt x="9618699" y="3362579"/>
                  <a:pt x="9625144" y="3368851"/>
                </a:cubicBezTo>
                <a:lnTo>
                  <a:pt x="9630438" y="3381324"/>
                </a:lnTo>
                <a:lnTo>
                  <a:pt x="9733786" y="3381324"/>
                </a:lnTo>
                <a:close/>
                <a:moveTo>
                  <a:pt x="8464042" y="3298859"/>
                </a:moveTo>
                <a:cubicBezTo>
                  <a:pt x="8516996" y="3298859"/>
                  <a:pt x="8560226" y="3342727"/>
                  <a:pt x="8560226" y="3395810"/>
                </a:cubicBezTo>
                <a:cubicBezTo>
                  <a:pt x="8560226" y="3448898"/>
                  <a:pt x="8516996" y="3492233"/>
                  <a:pt x="8464042" y="3492233"/>
                </a:cubicBezTo>
                <a:cubicBezTo>
                  <a:pt x="8410004" y="3492233"/>
                  <a:pt x="8366775" y="3448898"/>
                  <a:pt x="8366775" y="3395810"/>
                </a:cubicBezTo>
                <a:cubicBezTo>
                  <a:pt x="8366775" y="3342727"/>
                  <a:pt x="8410004" y="3298859"/>
                  <a:pt x="8464042" y="3298859"/>
                </a:cubicBezTo>
                <a:close/>
                <a:moveTo>
                  <a:pt x="11587746" y="3193521"/>
                </a:moveTo>
                <a:cubicBezTo>
                  <a:pt x="11597618" y="3193521"/>
                  <a:pt x="11606531" y="3197426"/>
                  <a:pt x="11612976" y="3203682"/>
                </a:cubicBezTo>
                <a:lnTo>
                  <a:pt x="11618448" y="3216431"/>
                </a:lnTo>
                <a:lnTo>
                  <a:pt x="11687743" y="3216431"/>
                </a:lnTo>
                <a:lnTo>
                  <a:pt x="11771394" y="3301266"/>
                </a:lnTo>
                <a:lnTo>
                  <a:pt x="12192000" y="3301266"/>
                </a:lnTo>
                <a:lnTo>
                  <a:pt x="12192000" y="3324648"/>
                </a:lnTo>
                <a:lnTo>
                  <a:pt x="11761618" y="3324648"/>
                </a:lnTo>
                <a:lnTo>
                  <a:pt x="11677964" y="3239812"/>
                </a:lnTo>
                <a:lnTo>
                  <a:pt x="11618312" y="3239812"/>
                </a:lnTo>
                <a:lnTo>
                  <a:pt x="11612976" y="3252248"/>
                </a:lnTo>
                <a:cubicBezTo>
                  <a:pt x="11606531" y="3258510"/>
                  <a:pt x="11597618" y="3262409"/>
                  <a:pt x="11587746" y="3262409"/>
                </a:cubicBezTo>
                <a:cubicBezTo>
                  <a:pt x="11569102" y="3262409"/>
                  <a:pt x="11552099" y="3246807"/>
                  <a:pt x="11552099" y="3227968"/>
                </a:cubicBezTo>
                <a:cubicBezTo>
                  <a:pt x="11552099" y="3209130"/>
                  <a:pt x="11569102" y="3193521"/>
                  <a:pt x="11587746" y="3193521"/>
                </a:cubicBezTo>
                <a:close/>
                <a:moveTo>
                  <a:pt x="12010979" y="3069029"/>
                </a:moveTo>
                <a:cubicBezTo>
                  <a:pt x="12020135" y="3069029"/>
                  <a:pt x="12028615" y="3073006"/>
                  <a:pt x="12034808" y="3079447"/>
                </a:cubicBezTo>
                <a:lnTo>
                  <a:pt x="12040230" y="3092994"/>
                </a:lnTo>
                <a:lnTo>
                  <a:pt x="12192000" y="3092994"/>
                </a:lnTo>
                <a:lnTo>
                  <a:pt x="12192000" y="3116368"/>
                </a:lnTo>
                <a:lnTo>
                  <a:pt x="12040215" y="3116368"/>
                </a:lnTo>
                <a:lnTo>
                  <a:pt x="12034808" y="3129889"/>
                </a:lnTo>
                <a:cubicBezTo>
                  <a:pt x="12028615" y="3136331"/>
                  <a:pt x="12020135" y="3140305"/>
                  <a:pt x="12010979" y="3140305"/>
                </a:cubicBezTo>
                <a:cubicBezTo>
                  <a:pt x="11991598" y="3140305"/>
                  <a:pt x="11975983" y="3124410"/>
                  <a:pt x="11975983" y="3104668"/>
                </a:cubicBezTo>
                <a:cubicBezTo>
                  <a:pt x="11975983" y="3084929"/>
                  <a:pt x="11991598" y="3069029"/>
                  <a:pt x="12010979" y="3069029"/>
                </a:cubicBezTo>
                <a:close/>
                <a:moveTo>
                  <a:pt x="8464042" y="3059347"/>
                </a:moveTo>
                <a:cubicBezTo>
                  <a:pt x="8423512" y="3059347"/>
                  <a:pt x="8390010" y="3091844"/>
                  <a:pt x="8390010" y="3131934"/>
                </a:cubicBezTo>
                <a:cubicBezTo>
                  <a:pt x="8390010" y="3172554"/>
                  <a:pt x="8423512" y="3205600"/>
                  <a:pt x="8464042" y="3205600"/>
                </a:cubicBezTo>
                <a:cubicBezTo>
                  <a:pt x="8504029" y="3205600"/>
                  <a:pt x="8536992" y="3172554"/>
                  <a:pt x="8536992" y="3131934"/>
                </a:cubicBezTo>
                <a:cubicBezTo>
                  <a:pt x="8536992" y="3091844"/>
                  <a:pt x="8504029" y="3059347"/>
                  <a:pt x="8464042" y="3059347"/>
                </a:cubicBezTo>
                <a:close/>
                <a:moveTo>
                  <a:pt x="8464042" y="3035513"/>
                </a:moveTo>
                <a:cubicBezTo>
                  <a:pt x="8516999" y="3035513"/>
                  <a:pt x="8560228" y="3078844"/>
                  <a:pt x="8560228" y="3131934"/>
                </a:cubicBezTo>
                <a:cubicBezTo>
                  <a:pt x="8560228" y="3185558"/>
                  <a:pt x="8516999" y="3228886"/>
                  <a:pt x="8464042" y="3228886"/>
                </a:cubicBezTo>
                <a:cubicBezTo>
                  <a:pt x="8410004" y="3228886"/>
                  <a:pt x="8366775" y="3185558"/>
                  <a:pt x="8366775" y="3131934"/>
                </a:cubicBezTo>
                <a:cubicBezTo>
                  <a:pt x="8366775" y="3078844"/>
                  <a:pt x="8410004" y="3035513"/>
                  <a:pt x="8464042" y="3035513"/>
                </a:cubicBezTo>
                <a:close/>
                <a:moveTo>
                  <a:pt x="11308640" y="2991800"/>
                </a:moveTo>
                <a:lnTo>
                  <a:pt x="11686236" y="2991800"/>
                </a:lnTo>
                <a:lnTo>
                  <a:pt x="11794344" y="3099227"/>
                </a:lnTo>
                <a:lnTo>
                  <a:pt x="11794344" y="3199060"/>
                </a:lnTo>
                <a:lnTo>
                  <a:pt x="11841610" y="3245717"/>
                </a:lnTo>
                <a:lnTo>
                  <a:pt x="12124654" y="3245717"/>
                </a:lnTo>
                <a:lnTo>
                  <a:pt x="12191482" y="3179522"/>
                </a:lnTo>
                <a:lnTo>
                  <a:pt x="12192000" y="3179522"/>
                </a:lnTo>
                <a:lnTo>
                  <a:pt x="12192000" y="3211636"/>
                </a:lnTo>
                <a:lnTo>
                  <a:pt x="12134434" y="3269587"/>
                </a:lnTo>
                <a:lnTo>
                  <a:pt x="11831831" y="3269587"/>
                </a:lnTo>
                <a:lnTo>
                  <a:pt x="11770988" y="3208819"/>
                </a:lnTo>
                <a:lnTo>
                  <a:pt x="11770988" y="3108453"/>
                </a:lnTo>
                <a:lnTo>
                  <a:pt x="11676996" y="3015133"/>
                </a:lnTo>
                <a:lnTo>
                  <a:pt x="11318421" y="3015133"/>
                </a:lnTo>
                <a:lnTo>
                  <a:pt x="11281471" y="3052696"/>
                </a:lnTo>
                <a:lnTo>
                  <a:pt x="11287108" y="3066368"/>
                </a:lnTo>
                <a:cubicBezTo>
                  <a:pt x="11287108" y="3075267"/>
                  <a:pt x="11283737" y="3084171"/>
                  <a:pt x="11276987" y="3090918"/>
                </a:cubicBezTo>
                <a:cubicBezTo>
                  <a:pt x="11264033" y="3104404"/>
                  <a:pt x="11241366" y="3104404"/>
                  <a:pt x="11227875" y="3090918"/>
                </a:cubicBezTo>
                <a:cubicBezTo>
                  <a:pt x="11214381" y="3077426"/>
                  <a:pt x="11214381" y="3055307"/>
                  <a:pt x="11227875" y="3041821"/>
                </a:cubicBezTo>
                <a:cubicBezTo>
                  <a:pt x="11234622" y="3035076"/>
                  <a:pt x="11243662" y="3031704"/>
                  <a:pt x="11252635" y="3031704"/>
                </a:cubicBezTo>
                <a:lnTo>
                  <a:pt x="11264220" y="3036514"/>
                </a:lnTo>
                <a:close/>
                <a:moveTo>
                  <a:pt x="10013618" y="2963691"/>
                </a:moveTo>
                <a:lnTo>
                  <a:pt x="10243355" y="2963691"/>
                </a:lnTo>
                <a:lnTo>
                  <a:pt x="11256769" y="3976677"/>
                </a:lnTo>
                <a:lnTo>
                  <a:pt x="11856904" y="3976677"/>
                </a:lnTo>
                <a:lnTo>
                  <a:pt x="12025806" y="4145964"/>
                </a:lnTo>
                <a:lnTo>
                  <a:pt x="12025806" y="4447065"/>
                </a:lnTo>
                <a:lnTo>
                  <a:pt x="12192000" y="4612702"/>
                </a:lnTo>
                <a:lnTo>
                  <a:pt x="12192000" y="4645770"/>
                </a:lnTo>
                <a:lnTo>
                  <a:pt x="12002447" y="4456833"/>
                </a:lnTo>
                <a:lnTo>
                  <a:pt x="12002447" y="4154649"/>
                </a:lnTo>
                <a:lnTo>
                  <a:pt x="11847132" y="4000008"/>
                </a:lnTo>
                <a:lnTo>
                  <a:pt x="11247538" y="4000008"/>
                </a:lnTo>
                <a:lnTo>
                  <a:pt x="10233579" y="2986482"/>
                </a:lnTo>
                <a:lnTo>
                  <a:pt x="10022852" y="2986482"/>
                </a:lnTo>
                <a:lnTo>
                  <a:pt x="9899484" y="3110190"/>
                </a:lnTo>
                <a:lnTo>
                  <a:pt x="9905213" y="3124302"/>
                </a:lnTo>
                <a:cubicBezTo>
                  <a:pt x="9905213" y="3133196"/>
                  <a:pt x="9901838" y="3142027"/>
                  <a:pt x="9895095" y="3148818"/>
                </a:cubicBezTo>
                <a:cubicBezTo>
                  <a:pt x="9881059" y="3161860"/>
                  <a:pt x="9859475" y="3161860"/>
                  <a:pt x="9845983" y="3148818"/>
                </a:cubicBezTo>
                <a:cubicBezTo>
                  <a:pt x="9832492" y="3135234"/>
                  <a:pt x="9832492" y="3113500"/>
                  <a:pt x="9845983" y="3099372"/>
                </a:cubicBezTo>
                <a:cubicBezTo>
                  <a:pt x="9852730" y="3092584"/>
                  <a:pt x="9861500" y="3089185"/>
                  <a:pt x="9870336" y="3089185"/>
                </a:cubicBezTo>
                <a:lnTo>
                  <a:pt x="9882526" y="3094205"/>
                </a:lnTo>
                <a:close/>
                <a:moveTo>
                  <a:pt x="11186031" y="2906235"/>
                </a:moveTo>
                <a:cubicBezTo>
                  <a:pt x="11195722" y="2906235"/>
                  <a:pt x="11204470" y="2910211"/>
                  <a:pt x="11210797" y="2916649"/>
                </a:cubicBezTo>
                <a:lnTo>
                  <a:pt x="11216278" y="2930167"/>
                </a:lnTo>
                <a:lnTo>
                  <a:pt x="12192000" y="2930167"/>
                </a:lnTo>
                <a:lnTo>
                  <a:pt x="12192000" y="2953573"/>
                </a:lnTo>
                <a:lnTo>
                  <a:pt x="11216280" y="2953573"/>
                </a:lnTo>
                <a:lnTo>
                  <a:pt x="11210797" y="2967091"/>
                </a:lnTo>
                <a:cubicBezTo>
                  <a:pt x="11204470" y="2973534"/>
                  <a:pt x="11195722" y="2977507"/>
                  <a:pt x="11186031" y="2977507"/>
                </a:cubicBezTo>
                <a:cubicBezTo>
                  <a:pt x="11167727" y="2977507"/>
                  <a:pt x="11152114" y="2961609"/>
                  <a:pt x="11152114" y="2941877"/>
                </a:cubicBezTo>
                <a:cubicBezTo>
                  <a:pt x="11152114" y="2922137"/>
                  <a:pt x="11167727" y="2906235"/>
                  <a:pt x="11186031" y="2906235"/>
                </a:cubicBezTo>
                <a:close/>
                <a:moveTo>
                  <a:pt x="9902438" y="2812879"/>
                </a:moveTo>
                <a:lnTo>
                  <a:pt x="10339610" y="2812879"/>
                </a:lnTo>
                <a:lnTo>
                  <a:pt x="11343192" y="3815853"/>
                </a:lnTo>
                <a:lnTo>
                  <a:pt x="12025286" y="3815853"/>
                </a:lnTo>
                <a:lnTo>
                  <a:pt x="12190928" y="3981938"/>
                </a:lnTo>
                <a:lnTo>
                  <a:pt x="12190928" y="4394405"/>
                </a:lnTo>
                <a:lnTo>
                  <a:pt x="12192000" y="4395468"/>
                </a:lnTo>
                <a:lnTo>
                  <a:pt x="12192000" y="4428409"/>
                </a:lnTo>
                <a:lnTo>
                  <a:pt x="12167574" y="4404170"/>
                </a:lnTo>
                <a:lnTo>
                  <a:pt x="12167574" y="3991705"/>
                </a:lnTo>
                <a:lnTo>
                  <a:pt x="12016051" y="3839187"/>
                </a:lnTo>
                <a:lnTo>
                  <a:pt x="11333417" y="3839187"/>
                </a:lnTo>
                <a:lnTo>
                  <a:pt x="10329833" y="2836216"/>
                </a:lnTo>
                <a:lnTo>
                  <a:pt x="9911130" y="2836216"/>
                </a:lnTo>
                <a:lnTo>
                  <a:pt x="9748211" y="3000118"/>
                </a:lnTo>
                <a:lnTo>
                  <a:pt x="9540753" y="3000118"/>
                </a:lnTo>
                <a:lnTo>
                  <a:pt x="9397161" y="3142683"/>
                </a:lnTo>
                <a:lnTo>
                  <a:pt x="9402290" y="3155016"/>
                </a:lnTo>
                <a:cubicBezTo>
                  <a:pt x="9402290" y="3163790"/>
                  <a:pt x="9398942" y="3172626"/>
                  <a:pt x="9392242" y="3179593"/>
                </a:cubicBezTo>
                <a:cubicBezTo>
                  <a:pt x="9378842" y="3192987"/>
                  <a:pt x="9356869" y="3192987"/>
                  <a:pt x="9343470" y="3179593"/>
                </a:cubicBezTo>
                <a:cubicBezTo>
                  <a:pt x="9329539" y="3165666"/>
                  <a:pt x="9329539" y="3144236"/>
                  <a:pt x="9343470" y="3130845"/>
                </a:cubicBezTo>
                <a:cubicBezTo>
                  <a:pt x="9350166" y="3123879"/>
                  <a:pt x="9359014" y="3120397"/>
                  <a:pt x="9367856" y="3120397"/>
                </a:cubicBezTo>
                <a:lnTo>
                  <a:pt x="9380789" y="3125934"/>
                </a:lnTo>
                <a:lnTo>
                  <a:pt x="9530981" y="2976780"/>
                </a:lnTo>
                <a:lnTo>
                  <a:pt x="9738974" y="2976780"/>
                </a:lnTo>
                <a:close/>
                <a:moveTo>
                  <a:pt x="8734136" y="2788355"/>
                </a:moveTo>
                <a:cubicBezTo>
                  <a:pt x="8693380" y="2788355"/>
                  <a:pt x="8660232" y="2820941"/>
                  <a:pt x="8660232" y="2861678"/>
                </a:cubicBezTo>
                <a:cubicBezTo>
                  <a:pt x="8660232" y="2901870"/>
                  <a:pt x="8693380" y="2935011"/>
                  <a:pt x="8734136" y="2935011"/>
                </a:cubicBezTo>
                <a:cubicBezTo>
                  <a:pt x="8774346" y="2935011"/>
                  <a:pt x="8807495" y="2901870"/>
                  <a:pt x="8807495" y="2861678"/>
                </a:cubicBezTo>
                <a:cubicBezTo>
                  <a:pt x="8807495" y="2820941"/>
                  <a:pt x="8774346" y="2788355"/>
                  <a:pt x="8734136" y="2788355"/>
                </a:cubicBezTo>
                <a:close/>
                <a:moveTo>
                  <a:pt x="8464042" y="2788355"/>
                </a:moveTo>
                <a:cubicBezTo>
                  <a:pt x="8423512" y="2788355"/>
                  <a:pt x="8390010" y="2820941"/>
                  <a:pt x="8390010" y="2861678"/>
                </a:cubicBezTo>
                <a:cubicBezTo>
                  <a:pt x="8390010" y="2901870"/>
                  <a:pt x="8423512" y="2935011"/>
                  <a:pt x="8464042" y="2935011"/>
                </a:cubicBezTo>
                <a:cubicBezTo>
                  <a:pt x="8504029" y="2935011"/>
                  <a:pt x="8536992" y="2901870"/>
                  <a:pt x="8536992" y="2861678"/>
                </a:cubicBezTo>
                <a:cubicBezTo>
                  <a:pt x="8536992" y="2820941"/>
                  <a:pt x="8504029" y="2788355"/>
                  <a:pt x="8464042" y="2788355"/>
                </a:cubicBezTo>
                <a:close/>
                <a:moveTo>
                  <a:pt x="8734136" y="2764997"/>
                </a:moveTo>
                <a:cubicBezTo>
                  <a:pt x="8787932" y="2764997"/>
                  <a:pt x="8830861" y="2808450"/>
                  <a:pt x="8830861" y="2861678"/>
                </a:cubicBezTo>
                <a:cubicBezTo>
                  <a:pt x="8830861" y="2915448"/>
                  <a:pt x="8787932" y="2958357"/>
                  <a:pt x="8734136" y="2958357"/>
                </a:cubicBezTo>
                <a:cubicBezTo>
                  <a:pt x="8680881" y="2958357"/>
                  <a:pt x="8637410" y="2915448"/>
                  <a:pt x="8637410" y="2861678"/>
                </a:cubicBezTo>
                <a:cubicBezTo>
                  <a:pt x="8637410" y="2808450"/>
                  <a:pt x="8680881" y="2764997"/>
                  <a:pt x="8734136" y="2764997"/>
                </a:cubicBezTo>
                <a:close/>
                <a:moveTo>
                  <a:pt x="8464042" y="2764997"/>
                </a:moveTo>
                <a:cubicBezTo>
                  <a:pt x="8516999" y="2764997"/>
                  <a:pt x="8560228" y="2808450"/>
                  <a:pt x="8560228" y="2861678"/>
                </a:cubicBezTo>
                <a:cubicBezTo>
                  <a:pt x="8560228" y="2915448"/>
                  <a:pt x="8516999" y="2958357"/>
                  <a:pt x="8464042" y="2958357"/>
                </a:cubicBezTo>
                <a:cubicBezTo>
                  <a:pt x="8410004" y="2958357"/>
                  <a:pt x="8366775" y="2915448"/>
                  <a:pt x="8366775" y="2861678"/>
                </a:cubicBezTo>
                <a:cubicBezTo>
                  <a:pt x="8366775" y="2808450"/>
                  <a:pt x="8410004" y="2764997"/>
                  <a:pt x="8464042" y="2764997"/>
                </a:cubicBezTo>
                <a:close/>
                <a:moveTo>
                  <a:pt x="9454278" y="2659679"/>
                </a:moveTo>
                <a:lnTo>
                  <a:pt x="10413215" y="2659679"/>
                </a:lnTo>
                <a:lnTo>
                  <a:pt x="11430255" y="3676718"/>
                </a:lnTo>
                <a:lnTo>
                  <a:pt x="12192000" y="3676718"/>
                </a:lnTo>
                <a:lnTo>
                  <a:pt x="12192000" y="3700050"/>
                </a:lnTo>
                <a:lnTo>
                  <a:pt x="11421566" y="3700050"/>
                </a:lnTo>
                <a:lnTo>
                  <a:pt x="10403441" y="2683011"/>
                </a:lnTo>
                <a:lnTo>
                  <a:pt x="9462969" y="2683011"/>
                </a:lnTo>
                <a:lnTo>
                  <a:pt x="9081352" y="3063902"/>
                </a:lnTo>
                <a:lnTo>
                  <a:pt x="9086241" y="3075946"/>
                </a:lnTo>
                <a:cubicBezTo>
                  <a:pt x="9086241" y="3084653"/>
                  <a:pt x="9082979" y="3093361"/>
                  <a:pt x="9076457" y="3100054"/>
                </a:cubicBezTo>
                <a:cubicBezTo>
                  <a:pt x="9062867" y="3113982"/>
                  <a:pt x="9040036" y="3113982"/>
                  <a:pt x="9026449" y="3100054"/>
                </a:cubicBezTo>
                <a:cubicBezTo>
                  <a:pt x="9013405" y="3086663"/>
                  <a:pt x="9013405" y="3065231"/>
                  <a:pt x="9026449" y="3051840"/>
                </a:cubicBezTo>
                <a:cubicBezTo>
                  <a:pt x="9033242" y="3044876"/>
                  <a:pt x="9042347" y="3041392"/>
                  <a:pt x="9051452" y="3041392"/>
                </a:cubicBezTo>
                <a:lnTo>
                  <a:pt x="9065463" y="3047250"/>
                </a:lnTo>
                <a:close/>
                <a:moveTo>
                  <a:pt x="11177461" y="2633017"/>
                </a:moveTo>
                <a:cubicBezTo>
                  <a:pt x="11186454" y="2633771"/>
                  <a:pt x="11195312" y="2637885"/>
                  <a:pt x="11201852" y="2645017"/>
                </a:cubicBezTo>
                <a:cubicBezTo>
                  <a:pt x="11207849" y="2652147"/>
                  <a:pt x="11210436" y="2661472"/>
                  <a:pt x="11209753" y="2670593"/>
                </a:cubicBezTo>
                <a:lnTo>
                  <a:pt x="11203895" y="2682762"/>
                </a:lnTo>
                <a:lnTo>
                  <a:pt x="11347725" y="2848871"/>
                </a:lnTo>
                <a:lnTo>
                  <a:pt x="12192000" y="2848871"/>
                </a:lnTo>
                <a:lnTo>
                  <a:pt x="12192000" y="2872180"/>
                </a:lnTo>
                <a:lnTo>
                  <a:pt x="11337401" y="2872180"/>
                </a:lnTo>
                <a:lnTo>
                  <a:pt x="11186229" y="2698625"/>
                </a:lnTo>
                <a:lnTo>
                  <a:pt x="11172624" y="2702886"/>
                </a:lnTo>
                <a:cubicBezTo>
                  <a:pt x="11163561" y="2702200"/>
                  <a:pt x="11154702" y="2698225"/>
                  <a:pt x="11148434" y="2691093"/>
                </a:cubicBezTo>
                <a:cubicBezTo>
                  <a:pt x="11135356" y="2676833"/>
                  <a:pt x="11138080" y="2654344"/>
                  <a:pt x="11152252" y="2641176"/>
                </a:cubicBezTo>
                <a:cubicBezTo>
                  <a:pt x="11159337" y="2634869"/>
                  <a:pt x="11168467" y="2632264"/>
                  <a:pt x="11177461" y="2633017"/>
                </a:cubicBezTo>
                <a:close/>
                <a:moveTo>
                  <a:pt x="11982903" y="2563930"/>
                </a:moveTo>
                <a:cubicBezTo>
                  <a:pt x="11992777" y="2563930"/>
                  <a:pt x="12001688" y="2567803"/>
                  <a:pt x="12008133" y="2574078"/>
                </a:cubicBezTo>
                <a:lnTo>
                  <a:pt x="12013461" y="2586632"/>
                </a:lnTo>
                <a:lnTo>
                  <a:pt x="12192000" y="2586632"/>
                </a:lnTo>
                <a:lnTo>
                  <a:pt x="12192000" y="2609425"/>
                </a:lnTo>
                <a:lnTo>
                  <a:pt x="12013850" y="2609425"/>
                </a:lnTo>
                <a:lnTo>
                  <a:pt x="12008133" y="2622531"/>
                </a:lnTo>
                <a:cubicBezTo>
                  <a:pt x="12001688" y="2628811"/>
                  <a:pt x="11992777" y="2632813"/>
                  <a:pt x="11982903" y="2632813"/>
                </a:cubicBezTo>
                <a:cubicBezTo>
                  <a:pt x="11963158" y="2632813"/>
                  <a:pt x="11947251" y="2616795"/>
                  <a:pt x="11947251" y="2598646"/>
                </a:cubicBezTo>
                <a:cubicBezTo>
                  <a:pt x="11947251" y="2579419"/>
                  <a:pt x="11963158" y="2563930"/>
                  <a:pt x="11982903" y="2563930"/>
                </a:cubicBezTo>
                <a:close/>
                <a:moveTo>
                  <a:pt x="9004769" y="2524902"/>
                </a:moveTo>
                <a:cubicBezTo>
                  <a:pt x="8963470" y="2524902"/>
                  <a:pt x="8931415" y="2558390"/>
                  <a:pt x="8931415" y="2598902"/>
                </a:cubicBezTo>
                <a:cubicBezTo>
                  <a:pt x="8931415" y="2638331"/>
                  <a:pt x="8963470" y="2671819"/>
                  <a:pt x="9004769" y="2671819"/>
                </a:cubicBezTo>
                <a:cubicBezTo>
                  <a:pt x="9044979" y="2671819"/>
                  <a:pt x="9078126" y="2638331"/>
                  <a:pt x="9078126" y="2598902"/>
                </a:cubicBezTo>
                <a:cubicBezTo>
                  <a:pt x="9078126" y="2558390"/>
                  <a:pt x="9044979" y="2524902"/>
                  <a:pt x="9004769" y="2524902"/>
                </a:cubicBezTo>
                <a:close/>
                <a:moveTo>
                  <a:pt x="8734136" y="2524902"/>
                </a:moveTo>
                <a:cubicBezTo>
                  <a:pt x="8693381" y="2524902"/>
                  <a:pt x="8660232" y="2558390"/>
                  <a:pt x="8660232" y="2598902"/>
                </a:cubicBezTo>
                <a:cubicBezTo>
                  <a:pt x="8660232" y="2638331"/>
                  <a:pt x="8693381" y="2671819"/>
                  <a:pt x="8734136" y="2671819"/>
                </a:cubicBezTo>
                <a:cubicBezTo>
                  <a:pt x="8774346" y="2671819"/>
                  <a:pt x="8807495" y="2638331"/>
                  <a:pt x="8807495" y="2598902"/>
                </a:cubicBezTo>
                <a:cubicBezTo>
                  <a:pt x="8807495" y="2558390"/>
                  <a:pt x="8774346" y="2524902"/>
                  <a:pt x="8734136" y="2524902"/>
                </a:cubicBezTo>
                <a:close/>
                <a:moveTo>
                  <a:pt x="9004769" y="2501675"/>
                </a:moveTo>
                <a:cubicBezTo>
                  <a:pt x="9058022" y="2501675"/>
                  <a:pt x="9101495" y="2545968"/>
                  <a:pt x="9101495" y="2598902"/>
                </a:cubicBezTo>
                <a:cubicBezTo>
                  <a:pt x="9101495" y="2651834"/>
                  <a:pt x="9058022" y="2695040"/>
                  <a:pt x="9004769" y="2695040"/>
                </a:cubicBezTo>
                <a:cubicBezTo>
                  <a:pt x="8951518" y="2695040"/>
                  <a:pt x="8908044" y="2651834"/>
                  <a:pt x="8908044" y="2598902"/>
                </a:cubicBezTo>
                <a:cubicBezTo>
                  <a:pt x="8908044" y="2545968"/>
                  <a:pt x="8951518" y="2501675"/>
                  <a:pt x="9004769" y="2501675"/>
                </a:cubicBezTo>
                <a:close/>
                <a:moveTo>
                  <a:pt x="8734136" y="2501675"/>
                </a:moveTo>
                <a:cubicBezTo>
                  <a:pt x="8787932" y="2501675"/>
                  <a:pt x="8830861" y="2545968"/>
                  <a:pt x="8830861" y="2598902"/>
                </a:cubicBezTo>
                <a:cubicBezTo>
                  <a:pt x="8830861" y="2651834"/>
                  <a:pt x="8787932" y="2695040"/>
                  <a:pt x="8734136" y="2695040"/>
                </a:cubicBezTo>
                <a:cubicBezTo>
                  <a:pt x="8680882" y="2695040"/>
                  <a:pt x="8637410" y="2651834"/>
                  <a:pt x="8637410" y="2598902"/>
                </a:cubicBezTo>
                <a:cubicBezTo>
                  <a:pt x="8637410" y="2545968"/>
                  <a:pt x="8680882" y="2501675"/>
                  <a:pt x="8734136" y="2501675"/>
                </a:cubicBezTo>
                <a:close/>
                <a:moveTo>
                  <a:pt x="10195985" y="2427474"/>
                </a:moveTo>
                <a:cubicBezTo>
                  <a:pt x="10217788" y="2427474"/>
                  <a:pt x="10237549" y="2436329"/>
                  <a:pt x="10251856" y="2450631"/>
                </a:cubicBezTo>
                <a:lnTo>
                  <a:pt x="10265311" y="2470567"/>
                </a:lnTo>
                <a:lnTo>
                  <a:pt x="10464084" y="2470567"/>
                </a:lnTo>
                <a:lnTo>
                  <a:pt x="11474912" y="3480711"/>
                </a:lnTo>
                <a:lnTo>
                  <a:pt x="12192000" y="3480711"/>
                </a:lnTo>
                <a:lnTo>
                  <a:pt x="12192000" y="3549690"/>
                </a:lnTo>
                <a:lnTo>
                  <a:pt x="11445581" y="3549690"/>
                </a:lnTo>
                <a:lnTo>
                  <a:pt x="10435838" y="2540085"/>
                </a:lnTo>
                <a:lnTo>
                  <a:pt x="10266792" y="2540085"/>
                </a:lnTo>
                <a:lnTo>
                  <a:pt x="10251856" y="2562051"/>
                </a:lnTo>
                <a:cubicBezTo>
                  <a:pt x="10237549" y="2576215"/>
                  <a:pt x="10217788" y="2584934"/>
                  <a:pt x="10195985" y="2584934"/>
                </a:cubicBezTo>
                <a:cubicBezTo>
                  <a:pt x="10152381" y="2584934"/>
                  <a:pt x="10117498" y="2550064"/>
                  <a:pt x="10117498" y="2506477"/>
                </a:cubicBezTo>
                <a:cubicBezTo>
                  <a:pt x="10117498" y="2462889"/>
                  <a:pt x="10152381" y="2427474"/>
                  <a:pt x="10195985" y="2427474"/>
                </a:cubicBezTo>
                <a:close/>
                <a:moveTo>
                  <a:pt x="10977670" y="2384383"/>
                </a:moveTo>
                <a:cubicBezTo>
                  <a:pt x="10987362" y="2384383"/>
                  <a:pt x="10996113" y="2388287"/>
                  <a:pt x="11002435" y="2394476"/>
                </a:cubicBezTo>
                <a:lnTo>
                  <a:pt x="11008014" y="2407457"/>
                </a:lnTo>
                <a:lnTo>
                  <a:pt x="11099999" y="2407457"/>
                </a:lnTo>
                <a:lnTo>
                  <a:pt x="11459478" y="2766899"/>
                </a:lnTo>
                <a:lnTo>
                  <a:pt x="12192000" y="2766899"/>
                </a:lnTo>
                <a:lnTo>
                  <a:pt x="12192000" y="2790792"/>
                </a:lnTo>
                <a:lnTo>
                  <a:pt x="11449705" y="2790792"/>
                </a:lnTo>
                <a:lnTo>
                  <a:pt x="11090226" y="2430262"/>
                </a:lnTo>
                <a:lnTo>
                  <a:pt x="11007720" y="2430262"/>
                </a:lnTo>
                <a:lnTo>
                  <a:pt x="11002435" y="2443048"/>
                </a:lnTo>
                <a:cubicBezTo>
                  <a:pt x="10996113" y="2449371"/>
                  <a:pt x="10987362" y="2453272"/>
                  <a:pt x="10977670" y="2453272"/>
                </a:cubicBezTo>
                <a:cubicBezTo>
                  <a:pt x="10958828" y="2453272"/>
                  <a:pt x="10943752" y="2437665"/>
                  <a:pt x="10943752" y="2418289"/>
                </a:cubicBezTo>
                <a:cubicBezTo>
                  <a:pt x="10943752" y="2399992"/>
                  <a:pt x="10958828" y="2384383"/>
                  <a:pt x="10977670" y="2384383"/>
                </a:cubicBezTo>
                <a:close/>
                <a:moveTo>
                  <a:pt x="11176452" y="2287724"/>
                </a:moveTo>
                <a:cubicBezTo>
                  <a:pt x="11185438" y="2288125"/>
                  <a:pt x="11194358" y="2291875"/>
                  <a:pt x="11201220" y="2298839"/>
                </a:cubicBezTo>
                <a:cubicBezTo>
                  <a:pt x="11207532" y="2305535"/>
                  <a:pt x="11210550" y="2314375"/>
                  <a:pt x="11210206" y="2323148"/>
                </a:cubicBezTo>
                <a:lnTo>
                  <a:pt x="11203101" y="2338339"/>
                </a:lnTo>
                <a:lnTo>
                  <a:pt x="11289047" y="2431072"/>
                </a:lnTo>
                <a:lnTo>
                  <a:pt x="12192000" y="2431072"/>
                </a:lnTo>
                <a:lnTo>
                  <a:pt x="12192000" y="2454403"/>
                </a:lnTo>
                <a:lnTo>
                  <a:pt x="11278725" y="2454403"/>
                </a:lnTo>
                <a:lnTo>
                  <a:pt x="11184459" y="2352232"/>
                </a:lnTo>
                <a:lnTo>
                  <a:pt x="11173228" y="2356227"/>
                </a:lnTo>
                <a:cubicBezTo>
                  <a:pt x="11164175" y="2355892"/>
                  <a:pt x="11155391" y="2352143"/>
                  <a:pt x="11149078" y="2344911"/>
                </a:cubicBezTo>
                <a:cubicBezTo>
                  <a:pt x="11135357" y="2331516"/>
                  <a:pt x="11137002" y="2309018"/>
                  <a:pt x="11151274" y="2296697"/>
                </a:cubicBezTo>
                <a:cubicBezTo>
                  <a:pt x="11158409" y="2290268"/>
                  <a:pt x="11167464" y="2287322"/>
                  <a:pt x="11176452" y="2287724"/>
                </a:cubicBezTo>
                <a:close/>
                <a:moveTo>
                  <a:pt x="9337669" y="2261633"/>
                </a:moveTo>
                <a:cubicBezTo>
                  <a:pt x="9297459" y="2261633"/>
                  <a:pt x="9264311" y="2294673"/>
                  <a:pt x="9264311" y="2334754"/>
                </a:cubicBezTo>
                <a:cubicBezTo>
                  <a:pt x="9264311" y="2375377"/>
                  <a:pt x="9297459" y="2407876"/>
                  <a:pt x="9337669" y="2407876"/>
                </a:cubicBezTo>
                <a:cubicBezTo>
                  <a:pt x="9378425" y="2407876"/>
                  <a:pt x="9411030" y="2375377"/>
                  <a:pt x="9411030" y="2334754"/>
                </a:cubicBezTo>
                <a:cubicBezTo>
                  <a:pt x="9411030" y="2294673"/>
                  <a:pt x="9378425" y="2261633"/>
                  <a:pt x="9337669" y="2261633"/>
                </a:cubicBezTo>
                <a:close/>
                <a:moveTo>
                  <a:pt x="9018867" y="2254386"/>
                </a:moveTo>
                <a:cubicBezTo>
                  <a:pt x="8978539" y="2254386"/>
                  <a:pt x="8945303" y="2287334"/>
                  <a:pt x="8945303" y="2327305"/>
                </a:cubicBezTo>
                <a:cubicBezTo>
                  <a:pt x="8945303" y="2367814"/>
                  <a:pt x="8978539" y="2400763"/>
                  <a:pt x="9018867" y="2400763"/>
                </a:cubicBezTo>
                <a:cubicBezTo>
                  <a:pt x="9059738" y="2400763"/>
                  <a:pt x="9092978" y="2367814"/>
                  <a:pt x="9092978" y="2327305"/>
                </a:cubicBezTo>
                <a:cubicBezTo>
                  <a:pt x="9092978" y="2287334"/>
                  <a:pt x="9059738" y="2254386"/>
                  <a:pt x="9018867" y="2254386"/>
                </a:cubicBezTo>
                <a:close/>
                <a:moveTo>
                  <a:pt x="8734136" y="2254386"/>
                </a:moveTo>
                <a:cubicBezTo>
                  <a:pt x="8693381" y="2254386"/>
                  <a:pt x="8660234" y="2287334"/>
                  <a:pt x="8660234" y="2327305"/>
                </a:cubicBezTo>
                <a:cubicBezTo>
                  <a:pt x="8660234" y="2367814"/>
                  <a:pt x="8693381" y="2400763"/>
                  <a:pt x="8734136" y="2400763"/>
                </a:cubicBezTo>
                <a:cubicBezTo>
                  <a:pt x="8774346" y="2400763"/>
                  <a:pt x="8807495" y="2367814"/>
                  <a:pt x="8807495" y="2327305"/>
                </a:cubicBezTo>
                <a:cubicBezTo>
                  <a:pt x="8807495" y="2287334"/>
                  <a:pt x="8774346" y="2254386"/>
                  <a:pt x="8734136" y="2254386"/>
                </a:cubicBezTo>
                <a:close/>
                <a:moveTo>
                  <a:pt x="9337669" y="2238342"/>
                </a:moveTo>
                <a:cubicBezTo>
                  <a:pt x="9390924" y="2238342"/>
                  <a:pt x="9434396" y="2281674"/>
                  <a:pt x="9434396" y="2334754"/>
                </a:cubicBezTo>
                <a:cubicBezTo>
                  <a:pt x="9434396" y="2387835"/>
                  <a:pt x="9390924" y="2431709"/>
                  <a:pt x="9337669" y="2431709"/>
                </a:cubicBezTo>
                <a:cubicBezTo>
                  <a:pt x="9283874" y="2431709"/>
                  <a:pt x="9240948" y="2387835"/>
                  <a:pt x="9240948" y="2334754"/>
                </a:cubicBezTo>
                <a:cubicBezTo>
                  <a:pt x="9240948" y="2281674"/>
                  <a:pt x="9283874" y="2238342"/>
                  <a:pt x="9337669" y="2238342"/>
                </a:cubicBezTo>
                <a:close/>
                <a:moveTo>
                  <a:pt x="9018867" y="2231159"/>
                </a:moveTo>
                <a:cubicBezTo>
                  <a:pt x="9072269" y="2231159"/>
                  <a:pt x="9115864" y="2274370"/>
                  <a:pt x="9115864" y="2327305"/>
                </a:cubicBezTo>
                <a:cubicBezTo>
                  <a:pt x="9115864" y="2380237"/>
                  <a:pt x="9072269" y="2424529"/>
                  <a:pt x="9018867" y="2424529"/>
                </a:cubicBezTo>
                <a:cubicBezTo>
                  <a:pt x="8966010" y="2424529"/>
                  <a:pt x="8922420" y="2380237"/>
                  <a:pt x="8922420" y="2327305"/>
                </a:cubicBezTo>
                <a:cubicBezTo>
                  <a:pt x="8922420" y="2274370"/>
                  <a:pt x="8966010" y="2231159"/>
                  <a:pt x="9018867" y="2231159"/>
                </a:cubicBezTo>
                <a:close/>
                <a:moveTo>
                  <a:pt x="8734136" y="2231159"/>
                </a:moveTo>
                <a:cubicBezTo>
                  <a:pt x="8787932" y="2231159"/>
                  <a:pt x="8830861" y="2274370"/>
                  <a:pt x="8830861" y="2327305"/>
                </a:cubicBezTo>
                <a:cubicBezTo>
                  <a:pt x="8830861" y="2380237"/>
                  <a:pt x="8787932" y="2424529"/>
                  <a:pt x="8734136" y="2424529"/>
                </a:cubicBezTo>
                <a:cubicBezTo>
                  <a:pt x="8680882" y="2424529"/>
                  <a:pt x="8637410" y="2380237"/>
                  <a:pt x="8637410" y="2327305"/>
                </a:cubicBezTo>
                <a:cubicBezTo>
                  <a:pt x="8637410" y="2274370"/>
                  <a:pt x="8680882" y="2231159"/>
                  <a:pt x="8734136" y="2231159"/>
                </a:cubicBezTo>
                <a:close/>
                <a:moveTo>
                  <a:pt x="9663931" y="2139001"/>
                </a:moveTo>
                <a:cubicBezTo>
                  <a:pt x="9623406" y="2139001"/>
                  <a:pt x="9590978" y="2172041"/>
                  <a:pt x="9590978" y="2212663"/>
                </a:cubicBezTo>
                <a:cubicBezTo>
                  <a:pt x="9590978" y="2252746"/>
                  <a:pt x="9623406" y="2285786"/>
                  <a:pt x="9663931" y="2285786"/>
                </a:cubicBezTo>
                <a:cubicBezTo>
                  <a:pt x="9703918" y="2285786"/>
                  <a:pt x="9736878" y="2252746"/>
                  <a:pt x="9736878" y="2212663"/>
                </a:cubicBezTo>
                <a:cubicBezTo>
                  <a:pt x="9736878" y="2172041"/>
                  <a:pt x="9703918" y="2139001"/>
                  <a:pt x="9663931" y="2139001"/>
                </a:cubicBezTo>
                <a:close/>
                <a:moveTo>
                  <a:pt x="9663931" y="2116250"/>
                </a:moveTo>
                <a:cubicBezTo>
                  <a:pt x="9716890" y="2116250"/>
                  <a:pt x="9760115" y="2159581"/>
                  <a:pt x="9760115" y="2212663"/>
                </a:cubicBezTo>
                <a:cubicBezTo>
                  <a:pt x="9760115" y="2265744"/>
                  <a:pt x="9716890" y="2309619"/>
                  <a:pt x="9663931" y="2309619"/>
                </a:cubicBezTo>
                <a:cubicBezTo>
                  <a:pt x="9609893" y="2309619"/>
                  <a:pt x="9566658" y="2265744"/>
                  <a:pt x="9566658" y="2212663"/>
                </a:cubicBezTo>
                <a:cubicBezTo>
                  <a:pt x="9566658" y="2159581"/>
                  <a:pt x="9609893" y="2116250"/>
                  <a:pt x="9663931" y="2116250"/>
                </a:cubicBezTo>
                <a:close/>
                <a:moveTo>
                  <a:pt x="9305998" y="1984476"/>
                </a:moveTo>
                <a:cubicBezTo>
                  <a:pt x="9266010" y="1984476"/>
                  <a:pt x="9233048" y="2016974"/>
                  <a:pt x="9233048" y="2058139"/>
                </a:cubicBezTo>
                <a:cubicBezTo>
                  <a:pt x="9233048" y="2098222"/>
                  <a:pt x="9266010" y="2130179"/>
                  <a:pt x="9305998" y="2130179"/>
                </a:cubicBezTo>
                <a:cubicBezTo>
                  <a:pt x="9347066" y="2130179"/>
                  <a:pt x="9380027" y="2098222"/>
                  <a:pt x="9380027" y="2058139"/>
                </a:cubicBezTo>
                <a:cubicBezTo>
                  <a:pt x="9380027" y="2016974"/>
                  <a:pt x="9347066" y="1984476"/>
                  <a:pt x="9305998" y="1984476"/>
                </a:cubicBezTo>
                <a:close/>
                <a:moveTo>
                  <a:pt x="9018867" y="1984476"/>
                </a:moveTo>
                <a:cubicBezTo>
                  <a:pt x="8978539" y="1984476"/>
                  <a:pt x="8945303" y="2016976"/>
                  <a:pt x="8945303" y="2058141"/>
                </a:cubicBezTo>
                <a:cubicBezTo>
                  <a:pt x="8945303" y="2098222"/>
                  <a:pt x="8978539" y="2130179"/>
                  <a:pt x="9018867" y="2130179"/>
                </a:cubicBezTo>
                <a:cubicBezTo>
                  <a:pt x="9059738" y="2130179"/>
                  <a:pt x="9092978" y="2098222"/>
                  <a:pt x="9092978" y="2058141"/>
                </a:cubicBezTo>
                <a:cubicBezTo>
                  <a:pt x="9092978" y="2016976"/>
                  <a:pt x="9059738" y="1984476"/>
                  <a:pt x="9018867" y="1984476"/>
                </a:cubicBezTo>
                <a:close/>
                <a:moveTo>
                  <a:pt x="9018867" y="1960645"/>
                </a:moveTo>
                <a:cubicBezTo>
                  <a:pt x="9072269" y="1960645"/>
                  <a:pt x="9115864" y="2003976"/>
                  <a:pt x="9115864" y="2058141"/>
                </a:cubicBezTo>
                <a:cubicBezTo>
                  <a:pt x="9115864" y="2110680"/>
                  <a:pt x="9072269" y="2154011"/>
                  <a:pt x="9018867" y="2154011"/>
                </a:cubicBezTo>
                <a:cubicBezTo>
                  <a:pt x="8966010" y="2154011"/>
                  <a:pt x="8922420" y="2110680"/>
                  <a:pt x="8922420" y="2058141"/>
                </a:cubicBezTo>
                <a:cubicBezTo>
                  <a:pt x="8922420" y="2003976"/>
                  <a:pt x="8966010" y="1960645"/>
                  <a:pt x="9018867" y="1960645"/>
                </a:cubicBezTo>
                <a:close/>
                <a:moveTo>
                  <a:pt x="9305998" y="1960644"/>
                </a:moveTo>
                <a:cubicBezTo>
                  <a:pt x="9358955" y="1960644"/>
                  <a:pt x="9403266" y="2003975"/>
                  <a:pt x="9403266" y="2058139"/>
                </a:cubicBezTo>
                <a:cubicBezTo>
                  <a:pt x="9403266" y="2110680"/>
                  <a:pt x="9358955" y="2154011"/>
                  <a:pt x="9305998" y="2154011"/>
                </a:cubicBezTo>
                <a:cubicBezTo>
                  <a:pt x="9253042" y="2154011"/>
                  <a:pt x="9209810" y="2110680"/>
                  <a:pt x="9209810" y="2058139"/>
                </a:cubicBezTo>
                <a:cubicBezTo>
                  <a:pt x="9209810" y="2003975"/>
                  <a:pt x="9253042" y="1960644"/>
                  <a:pt x="9305998" y="1960644"/>
                </a:cubicBezTo>
                <a:close/>
                <a:moveTo>
                  <a:pt x="10934830" y="1955870"/>
                </a:moveTo>
                <a:cubicBezTo>
                  <a:pt x="10944448" y="1955870"/>
                  <a:pt x="10953128" y="1959742"/>
                  <a:pt x="10959407" y="1965949"/>
                </a:cubicBezTo>
                <a:lnTo>
                  <a:pt x="10965321" y="1979995"/>
                </a:lnTo>
                <a:lnTo>
                  <a:pt x="11072114" y="1979995"/>
                </a:lnTo>
                <a:lnTo>
                  <a:pt x="11447394" y="2354912"/>
                </a:lnTo>
                <a:lnTo>
                  <a:pt x="12192000" y="2354912"/>
                </a:lnTo>
                <a:lnTo>
                  <a:pt x="12192000" y="2378241"/>
                </a:lnTo>
                <a:lnTo>
                  <a:pt x="11437615" y="2378241"/>
                </a:lnTo>
                <a:lnTo>
                  <a:pt x="11062883" y="2003325"/>
                </a:lnTo>
                <a:lnTo>
                  <a:pt x="10964068" y="2003325"/>
                </a:lnTo>
                <a:lnTo>
                  <a:pt x="10959407" y="2014612"/>
                </a:lnTo>
                <a:cubicBezTo>
                  <a:pt x="10953128" y="2020887"/>
                  <a:pt x="10944448" y="2024759"/>
                  <a:pt x="10934830" y="2024759"/>
                </a:cubicBezTo>
                <a:cubicBezTo>
                  <a:pt x="10916131" y="2024759"/>
                  <a:pt x="10900639" y="2009272"/>
                  <a:pt x="10900639" y="1990047"/>
                </a:cubicBezTo>
                <a:cubicBezTo>
                  <a:pt x="10900639" y="1971357"/>
                  <a:pt x="10916131" y="1955870"/>
                  <a:pt x="10934830" y="1955870"/>
                </a:cubicBezTo>
                <a:close/>
                <a:moveTo>
                  <a:pt x="10147180" y="1909723"/>
                </a:moveTo>
                <a:cubicBezTo>
                  <a:pt x="10106968" y="1909723"/>
                  <a:pt x="10073821" y="1942762"/>
                  <a:pt x="10073821" y="1983386"/>
                </a:cubicBezTo>
                <a:cubicBezTo>
                  <a:pt x="10073821" y="2022927"/>
                  <a:pt x="10106968" y="2057051"/>
                  <a:pt x="10147180" y="2057051"/>
                </a:cubicBezTo>
                <a:cubicBezTo>
                  <a:pt x="10187932" y="2057051"/>
                  <a:pt x="10221078" y="2022927"/>
                  <a:pt x="10221078" y="1983386"/>
                </a:cubicBezTo>
                <a:cubicBezTo>
                  <a:pt x="10221078" y="1942762"/>
                  <a:pt x="10187932" y="1909723"/>
                  <a:pt x="10147180" y="1909723"/>
                </a:cubicBezTo>
                <a:close/>
                <a:moveTo>
                  <a:pt x="10147180" y="1886431"/>
                </a:moveTo>
                <a:cubicBezTo>
                  <a:pt x="10200430" y="1886431"/>
                  <a:pt x="10243904" y="1929763"/>
                  <a:pt x="10243904" y="1983386"/>
                </a:cubicBezTo>
                <a:cubicBezTo>
                  <a:pt x="10243904" y="2036468"/>
                  <a:pt x="10200430" y="2079799"/>
                  <a:pt x="10147180" y="2079799"/>
                </a:cubicBezTo>
                <a:cubicBezTo>
                  <a:pt x="10093928" y="2079799"/>
                  <a:pt x="10050454" y="2036468"/>
                  <a:pt x="10050454" y="1983386"/>
                </a:cubicBezTo>
                <a:cubicBezTo>
                  <a:pt x="10050454" y="1929763"/>
                  <a:pt x="10093928" y="1886431"/>
                  <a:pt x="10147180" y="1886431"/>
                </a:cubicBezTo>
                <a:close/>
                <a:moveTo>
                  <a:pt x="11920049" y="1788251"/>
                </a:moveTo>
                <a:cubicBezTo>
                  <a:pt x="11929203" y="1788251"/>
                  <a:pt x="11937684" y="1792256"/>
                  <a:pt x="11943874" y="1798663"/>
                </a:cubicBezTo>
                <a:lnTo>
                  <a:pt x="11949390" y="1812230"/>
                </a:lnTo>
                <a:lnTo>
                  <a:pt x="12192000" y="1812230"/>
                </a:lnTo>
                <a:lnTo>
                  <a:pt x="12192000" y="1835587"/>
                </a:lnTo>
                <a:lnTo>
                  <a:pt x="11948804" y="1835587"/>
                </a:lnTo>
                <a:lnTo>
                  <a:pt x="11943874" y="1847128"/>
                </a:lnTo>
                <a:cubicBezTo>
                  <a:pt x="11937684" y="1853268"/>
                  <a:pt x="11929203" y="1857140"/>
                  <a:pt x="11920049" y="1857140"/>
                </a:cubicBezTo>
                <a:cubicBezTo>
                  <a:pt x="11900668" y="1857140"/>
                  <a:pt x="11885054" y="1841653"/>
                  <a:pt x="11885054" y="1823497"/>
                </a:cubicBezTo>
                <a:cubicBezTo>
                  <a:pt x="11885054" y="1804272"/>
                  <a:pt x="11900668" y="1788251"/>
                  <a:pt x="11920049" y="1788251"/>
                </a:cubicBezTo>
                <a:close/>
                <a:moveTo>
                  <a:pt x="10793327" y="1632643"/>
                </a:moveTo>
                <a:cubicBezTo>
                  <a:pt x="10803019" y="1632643"/>
                  <a:pt x="10811767" y="1636440"/>
                  <a:pt x="10818095" y="1642677"/>
                </a:cubicBezTo>
                <a:lnTo>
                  <a:pt x="10823052" y="1654637"/>
                </a:lnTo>
                <a:lnTo>
                  <a:pt x="10852482" y="1654637"/>
                </a:lnTo>
                <a:lnTo>
                  <a:pt x="11470737" y="2271063"/>
                </a:lnTo>
                <a:lnTo>
                  <a:pt x="12192000" y="2271063"/>
                </a:lnTo>
                <a:lnTo>
                  <a:pt x="12192000" y="2294398"/>
                </a:lnTo>
                <a:lnTo>
                  <a:pt x="11460958" y="2294398"/>
                </a:lnTo>
                <a:lnTo>
                  <a:pt x="10843790" y="1677970"/>
                </a:lnTo>
                <a:lnTo>
                  <a:pt x="10823876" y="1677970"/>
                </a:lnTo>
                <a:lnTo>
                  <a:pt x="10818095" y="1691764"/>
                </a:lnTo>
                <a:cubicBezTo>
                  <a:pt x="10811767" y="1697866"/>
                  <a:pt x="10803019" y="1701526"/>
                  <a:pt x="10793327" y="1701526"/>
                </a:cubicBezTo>
                <a:cubicBezTo>
                  <a:pt x="10775022" y="1701526"/>
                  <a:pt x="10759408" y="1686883"/>
                  <a:pt x="10759408" y="1667355"/>
                </a:cubicBezTo>
                <a:cubicBezTo>
                  <a:pt x="10759408" y="1647830"/>
                  <a:pt x="10775022" y="1632643"/>
                  <a:pt x="10793327" y="1632643"/>
                </a:cubicBezTo>
                <a:close/>
                <a:moveTo>
                  <a:pt x="11598539" y="1632088"/>
                </a:moveTo>
                <a:cubicBezTo>
                  <a:pt x="11558332" y="1632088"/>
                  <a:pt x="11525184" y="1665221"/>
                  <a:pt x="11525184" y="1705959"/>
                </a:cubicBezTo>
                <a:cubicBezTo>
                  <a:pt x="11525184" y="1746697"/>
                  <a:pt x="11558332" y="1779832"/>
                  <a:pt x="11598539" y="1779832"/>
                </a:cubicBezTo>
                <a:cubicBezTo>
                  <a:pt x="11638751" y="1779832"/>
                  <a:pt x="11671900" y="1746697"/>
                  <a:pt x="11671900" y="1705959"/>
                </a:cubicBezTo>
                <a:cubicBezTo>
                  <a:pt x="11671900" y="1665221"/>
                  <a:pt x="11638751" y="1632088"/>
                  <a:pt x="11598539" y="1632088"/>
                </a:cubicBezTo>
                <a:close/>
                <a:moveTo>
                  <a:pt x="11598539" y="1608732"/>
                </a:moveTo>
                <a:cubicBezTo>
                  <a:pt x="11651792" y="1608732"/>
                  <a:pt x="11695267" y="1652185"/>
                  <a:pt x="11695267" y="1705959"/>
                </a:cubicBezTo>
                <a:cubicBezTo>
                  <a:pt x="11695267" y="1759190"/>
                  <a:pt x="11651792" y="1802100"/>
                  <a:pt x="11598539" y="1802100"/>
                </a:cubicBezTo>
                <a:cubicBezTo>
                  <a:pt x="11544747" y="1802100"/>
                  <a:pt x="11501818" y="1759190"/>
                  <a:pt x="11501818" y="1705959"/>
                </a:cubicBezTo>
                <a:cubicBezTo>
                  <a:pt x="11501818" y="1652185"/>
                  <a:pt x="11544747" y="1608732"/>
                  <a:pt x="11598539" y="1608732"/>
                </a:cubicBezTo>
                <a:close/>
                <a:moveTo>
                  <a:pt x="10345690" y="1428600"/>
                </a:moveTo>
                <a:cubicBezTo>
                  <a:pt x="10305363" y="1428600"/>
                  <a:pt x="10272126" y="1461735"/>
                  <a:pt x="10272126" y="1501929"/>
                </a:cubicBezTo>
                <a:cubicBezTo>
                  <a:pt x="10272126" y="1542666"/>
                  <a:pt x="10305363" y="1575257"/>
                  <a:pt x="10345690" y="1575257"/>
                </a:cubicBezTo>
                <a:cubicBezTo>
                  <a:pt x="10386556" y="1575257"/>
                  <a:pt x="10419799" y="1542666"/>
                  <a:pt x="10419799" y="1501929"/>
                </a:cubicBezTo>
                <a:cubicBezTo>
                  <a:pt x="10419799" y="1461735"/>
                  <a:pt x="10386556" y="1428600"/>
                  <a:pt x="10345690" y="1428600"/>
                </a:cubicBezTo>
                <a:close/>
                <a:moveTo>
                  <a:pt x="10060688" y="1428600"/>
                </a:moveTo>
                <a:cubicBezTo>
                  <a:pt x="10020361" y="1428600"/>
                  <a:pt x="9987117" y="1461735"/>
                  <a:pt x="9987117" y="1501929"/>
                </a:cubicBezTo>
                <a:cubicBezTo>
                  <a:pt x="9987117" y="1542666"/>
                  <a:pt x="10020361" y="1575257"/>
                  <a:pt x="10060688" y="1575257"/>
                </a:cubicBezTo>
                <a:cubicBezTo>
                  <a:pt x="10101559" y="1575257"/>
                  <a:pt x="10134797" y="1542666"/>
                  <a:pt x="10134797" y="1501929"/>
                </a:cubicBezTo>
                <a:cubicBezTo>
                  <a:pt x="10134797" y="1461735"/>
                  <a:pt x="10101559" y="1428600"/>
                  <a:pt x="10060688" y="1428600"/>
                </a:cubicBezTo>
                <a:close/>
                <a:moveTo>
                  <a:pt x="10345690" y="1405244"/>
                </a:moveTo>
                <a:cubicBezTo>
                  <a:pt x="10399093" y="1405244"/>
                  <a:pt x="10442684" y="1448697"/>
                  <a:pt x="10442684" y="1501929"/>
                </a:cubicBezTo>
                <a:cubicBezTo>
                  <a:pt x="10442684" y="1555160"/>
                  <a:pt x="10399093" y="1598613"/>
                  <a:pt x="10345690" y="1598613"/>
                </a:cubicBezTo>
                <a:cubicBezTo>
                  <a:pt x="10292831" y="1598613"/>
                  <a:pt x="10249240" y="1555160"/>
                  <a:pt x="10249240" y="1501929"/>
                </a:cubicBezTo>
                <a:cubicBezTo>
                  <a:pt x="10249240" y="1448697"/>
                  <a:pt x="10292831" y="1405244"/>
                  <a:pt x="10345690" y="1405244"/>
                </a:cubicBezTo>
                <a:close/>
                <a:moveTo>
                  <a:pt x="10060688" y="1405244"/>
                </a:moveTo>
                <a:cubicBezTo>
                  <a:pt x="10114090" y="1405244"/>
                  <a:pt x="10157684" y="1448697"/>
                  <a:pt x="10157684" y="1501929"/>
                </a:cubicBezTo>
                <a:cubicBezTo>
                  <a:pt x="10157684" y="1555160"/>
                  <a:pt x="10114090" y="1598613"/>
                  <a:pt x="10060688" y="1598613"/>
                </a:cubicBezTo>
                <a:cubicBezTo>
                  <a:pt x="10007829" y="1598613"/>
                  <a:pt x="9964233" y="1555160"/>
                  <a:pt x="9964233" y="1501929"/>
                </a:cubicBezTo>
                <a:cubicBezTo>
                  <a:pt x="9964233" y="1448697"/>
                  <a:pt x="10007829" y="1405244"/>
                  <a:pt x="10060688" y="1405244"/>
                </a:cubicBezTo>
                <a:close/>
                <a:moveTo>
                  <a:pt x="10716689" y="1395641"/>
                </a:moveTo>
                <a:cubicBezTo>
                  <a:pt x="10726379" y="1395641"/>
                  <a:pt x="10735129" y="1399617"/>
                  <a:pt x="10741455" y="1406058"/>
                </a:cubicBezTo>
                <a:lnTo>
                  <a:pt x="10747408" y="1420731"/>
                </a:lnTo>
                <a:lnTo>
                  <a:pt x="11516211" y="2188845"/>
                </a:lnTo>
                <a:lnTo>
                  <a:pt x="12192000" y="2188845"/>
                </a:lnTo>
                <a:lnTo>
                  <a:pt x="12192000" y="2211637"/>
                </a:lnTo>
                <a:lnTo>
                  <a:pt x="11506434" y="2211637"/>
                </a:lnTo>
                <a:lnTo>
                  <a:pt x="10743896" y="1450323"/>
                </a:lnTo>
                <a:lnTo>
                  <a:pt x="10741455" y="1456290"/>
                </a:lnTo>
                <a:cubicBezTo>
                  <a:pt x="10735129" y="1462801"/>
                  <a:pt x="10726379" y="1466912"/>
                  <a:pt x="10716689" y="1466912"/>
                </a:cubicBezTo>
                <a:cubicBezTo>
                  <a:pt x="10698384" y="1466912"/>
                  <a:pt x="10682770" y="1450465"/>
                  <a:pt x="10682770" y="1431278"/>
                </a:cubicBezTo>
                <a:cubicBezTo>
                  <a:pt x="10682770" y="1411540"/>
                  <a:pt x="10698384" y="1395641"/>
                  <a:pt x="10716689" y="1395641"/>
                </a:cubicBezTo>
                <a:close/>
                <a:moveTo>
                  <a:pt x="10590125" y="1223276"/>
                </a:moveTo>
                <a:lnTo>
                  <a:pt x="10710691" y="1223276"/>
                </a:lnTo>
                <a:lnTo>
                  <a:pt x="11563339" y="2076328"/>
                </a:lnTo>
                <a:lnTo>
                  <a:pt x="12192000" y="2076328"/>
                </a:lnTo>
                <a:lnTo>
                  <a:pt x="12192000" y="2099677"/>
                </a:lnTo>
                <a:lnTo>
                  <a:pt x="11554108" y="2099677"/>
                </a:lnTo>
                <a:lnTo>
                  <a:pt x="10700915" y="1246625"/>
                </a:lnTo>
                <a:lnTo>
                  <a:pt x="10599901" y="1246625"/>
                </a:lnTo>
                <a:lnTo>
                  <a:pt x="10552109" y="1295495"/>
                </a:lnTo>
                <a:lnTo>
                  <a:pt x="10552109" y="1605548"/>
                </a:lnTo>
                <a:lnTo>
                  <a:pt x="10424482" y="1732610"/>
                </a:lnTo>
                <a:lnTo>
                  <a:pt x="10040716" y="1732610"/>
                </a:lnTo>
                <a:lnTo>
                  <a:pt x="10034747" y="1746633"/>
                </a:lnTo>
                <a:cubicBezTo>
                  <a:pt x="10028304" y="1752821"/>
                  <a:pt x="10019391" y="1756588"/>
                  <a:pt x="10009518" y="1756588"/>
                </a:cubicBezTo>
                <a:cubicBezTo>
                  <a:pt x="9990322" y="1756588"/>
                  <a:pt x="9973867" y="1741520"/>
                  <a:pt x="9973867" y="1722145"/>
                </a:cubicBezTo>
                <a:cubicBezTo>
                  <a:pt x="9973867" y="1702773"/>
                  <a:pt x="9990322" y="1687703"/>
                  <a:pt x="10009518" y="1687703"/>
                </a:cubicBezTo>
                <a:cubicBezTo>
                  <a:pt x="10019391" y="1687703"/>
                  <a:pt x="10028304" y="1691469"/>
                  <a:pt x="10034747" y="1697659"/>
                </a:cubicBezTo>
                <a:lnTo>
                  <a:pt x="10039685" y="1709259"/>
                </a:lnTo>
                <a:lnTo>
                  <a:pt x="10414706" y="1709259"/>
                </a:lnTo>
                <a:lnTo>
                  <a:pt x="10528213" y="1596317"/>
                </a:lnTo>
                <a:lnTo>
                  <a:pt x="10528213" y="1285720"/>
                </a:lnTo>
                <a:close/>
                <a:moveTo>
                  <a:pt x="10467839" y="1098789"/>
                </a:moveTo>
                <a:lnTo>
                  <a:pt x="10729671" y="1098789"/>
                </a:lnTo>
                <a:lnTo>
                  <a:pt x="11597192" y="1965463"/>
                </a:lnTo>
                <a:lnTo>
                  <a:pt x="12192000" y="1965463"/>
                </a:lnTo>
                <a:lnTo>
                  <a:pt x="12192000" y="1988800"/>
                </a:lnTo>
                <a:lnTo>
                  <a:pt x="11587414" y="1988800"/>
                </a:lnTo>
                <a:lnTo>
                  <a:pt x="10719893" y="1122126"/>
                </a:lnTo>
                <a:lnTo>
                  <a:pt x="10477616" y="1122126"/>
                </a:lnTo>
                <a:lnTo>
                  <a:pt x="10361911" y="1236090"/>
                </a:lnTo>
                <a:lnTo>
                  <a:pt x="10103128" y="1236090"/>
                </a:lnTo>
                <a:lnTo>
                  <a:pt x="10097275" y="1250614"/>
                </a:lnTo>
                <a:cubicBezTo>
                  <a:pt x="10091017" y="1257056"/>
                  <a:pt x="10082401" y="1261031"/>
                  <a:pt x="10072980" y="1261031"/>
                </a:cubicBezTo>
                <a:cubicBezTo>
                  <a:pt x="10054135" y="1261031"/>
                  <a:pt x="10038520" y="1245132"/>
                  <a:pt x="10038520" y="1225396"/>
                </a:cubicBezTo>
                <a:cubicBezTo>
                  <a:pt x="10038520" y="1205659"/>
                  <a:pt x="10054135" y="1189760"/>
                  <a:pt x="10072980" y="1189760"/>
                </a:cubicBezTo>
                <a:cubicBezTo>
                  <a:pt x="10082401" y="1189760"/>
                  <a:pt x="10091017" y="1193735"/>
                  <a:pt x="10097275" y="1200177"/>
                </a:cubicBezTo>
                <a:lnTo>
                  <a:pt x="10102344" y="1212756"/>
                </a:lnTo>
                <a:lnTo>
                  <a:pt x="10353220" y="1212756"/>
                </a:lnTo>
                <a:close/>
                <a:moveTo>
                  <a:pt x="11598539" y="629013"/>
                </a:moveTo>
                <a:cubicBezTo>
                  <a:pt x="11558332" y="629013"/>
                  <a:pt x="11525184" y="661604"/>
                  <a:pt x="11525184" y="702340"/>
                </a:cubicBezTo>
                <a:cubicBezTo>
                  <a:pt x="11525184" y="742534"/>
                  <a:pt x="11558332" y="775668"/>
                  <a:pt x="11598539" y="775668"/>
                </a:cubicBezTo>
                <a:cubicBezTo>
                  <a:pt x="11638751" y="775668"/>
                  <a:pt x="11671900" y="742534"/>
                  <a:pt x="11671900" y="702340"/>
                </a:cubicBezTo>
                <a:cubicBezTo>
                  <a:pt x="11671900" y="661604"/>
                  <a:pt x="11638751" y="629013"/>
                  <a:pt x="11598539" y="629013"/>
                </a:cubicBezTo>
                <a:close/>
                <a:moveTo>
                  <a:pt x="11598539" y="605657"/>
                </a:moveTo>
                <a:cubicBezTo>
                  <a:pt x="11651792" y="605657"/>
                  <a:pt x="11695267" y="649110"/>
                  <a:pt x="11695267" y="702340"/>
                </a:cubicBezTo>
                <a:cubicBezTo>
                  <a:pt x="11695267" y="755570"/>
                  <a:pt x="11651792" y="799024"/>
                  <a:pt x="11598539" y="799024"/>
                </a:cubicBezTo>
                <a:cubicBezTo>
                  <a:pt x="11544747" y="799024"/>
                  <a:pt x="11501818" y="755570"/>
                  <a:pt x="11501818" y="702340"/>
                </a:cubicBezTo>
                <a:cubicBezTo>
                  <a:pt x="11501818" y="649110"/>
                  <a:pt x="11544747" y="605657"/>
                  <a:pt x="11598539" y="605657"/>
                </a:cubicBezTo>
                <a:close/>
                <a:moveTo>
                  <a:pt x="10501378" y="169934"/>
                </a:moveTo>
                <a:lnTo>
                  <a:pt x="11459610" y="1126710"/>
                </a:lnTo>
                <a:lnTo>
                  <a:pt x="12192000" y="1126710"/>
                </a:lnTo>
                <a:lnTo>
                  <a:pt x="12192000" y="1150576"/>
                </a:lnTo>
                <a:lnTo>
                  <a:pt x="11449831" y="1150576"/>
                </a:lnTo>
                <a:lnTo>
                  <a:pt x="10483993" y="186206"/>
                </a:lnTo>
                <a:close/>
                <a:moveTo>
                  <a:pt x="10888819" y="165145"/>
                </a:moveTo>
                <a:lnTo>
                  <a:pt x="11260298" y="537220"/>
                </a:lnTo>
                <a:lnTo>
                  <a:pt x="11705097" y="537220"/>
                </a:lnTo>
                <a:lnTo>
                  <a:pt x="11841414" y="672669"/>
                </a:lnTo>
                <a:lnTo>
                  <a:pt x="12125999" y="672669"/>
                </a:lnTo>
                <a:lnTo>
                  <a:pt x="12192000" y="606852"/>
                </a:lnTo>
                <a:lnTo>
                  <a:pt x="12192000" y="639494"/>
                </a:lnTo>
                <a:lnTo>
                  <a:pt x="12135773" y="696059"/>
                </a:lnTo>
                <a:lnTo>
                  <a:pt x="11831638" y="696059"/>
                </a:lnTo>
                <a:lnTo>
                  <a:pt x="11695321" y="560611"/>
                </a:lnTo>
                <a:lnTo>
                  <a:pt x="11251066" y="560611"/>
                </a:lnTo>
                <a:lnTo>
                  <a:pt x="10871984" y="180919"/>
                </a:lnTo>
                <a:close/>
                <a:moveTo>
                  <a:pt x="10681002" y="117266"/>
                </a:moveTo>
                <a:lnTo>
                  <a:pt x="11447453" y="883398"/>
                </a:lnTo>
                <a:lnTo>
                  <a:pt x="12038994" y="883398"/>
                </a:lnTo>
                <a:lnTo>
                  <a:pt x="12192000" y="730900"/>
                </a:lnTo>
                <a:lnTo>
                  <a:pt x="12192000" y="763662"/>
                </a:lnTo>
                <a:lnTo>
                  <a:pt x="12048771" y="906730"/>
                </a:lnTo>
                <a:lnTo>
                  <a:pt x="11438218" y="906730"/>
                </a:lnTo>
                <a:lnTo>
                  <a:pt x="10663619" y="134085"/>
                </a:lnTo>
                <a:close/>
                <a:moveTo>
                  <a:pt x="10574538" y="102902"/>
                </a:moveTo>
                <a:lnTo>
                  <a:pt x="11459504" y="1022215"/>
                </a:lnTo>
                <a:lnTo>
                  <a:pt x="12192000" y="1022215"/>
                </a:lnTo>
                <a:lnTo>
                  <a:pt x="12192000" y="1045579"/>
                </a:lnTo>
                <a:lnTo>
                  <a:pt x="11449723" y="1045579"/>
                </a:lnTo>
                <a:lnTo>
                  <a:pt x="10558241" y="118659"/>
                </a:lnTo>
                <a:close/>
                <a:moveTo>
                  <a:pt x="9106950" y="76569"/>
                </a:moveTo>
                <a:lnTo>
                  <a:pt x="9577261" y="547842"/>
                </a:lnTo>
                <a:lnTo>
                  <a:pt x="10004670" y="547842"/>
                </a:lnTo>
                <a:lnTo>
                  <a:pt x="10215930" y="757958"/>
                </a:lnTo>
                <a:lnTo>
                  <a:pt x="10821471" y="757958"/>
                </a:lnTo>
                <a:lnTo>
                  <a:pt x="11371076" y="1308500"/>
                </a:lnTo>
                <a:lnTo>
                  <a:pt x="12192000" y="1308500"/>
                </a:lnTo>
                <a:lnTo>
                  <a:pt x="12192000" y="1331847"/>
                </a:lnTo>
                <a:lnTo>
                  <a:pt x="11361300" y="1331847"/>
                </a:lnTo>
                <a:lnTo>
                  <a:pt x="10811695" y="781305"/>
                </a:lnTo>
                <a:lnTo>
                  <a:pt x="10206156" y="781305"/>
                </a:lnTo>
                <a:lnTo>
                  <a:pt x="9994895" y="570101"/>
                </a:lnTo>
                <a:lnTo>
                  <a:pt x="9568030" y="570101"/>
                </a:lnTo>
                <a:lnTo>
                  <a:pt x="9090112" y="93400"/>
                </a:lnTo>
                <a:close/>
                <a:moveTo>
                  <a:pt x="10842236" y="7143"/>
                </a:moveTo>
                <a:lnTo>
                  <a:pt x="11296471" y="461996"/>
                </a:lnTo>
                <a:lnTo>
                  <a:pt x="12192000" y="461996"/>
                </a:lnTo>
                <a:lnTo>
                  <a:pt x="12192000" y="485391"/>
                </a:lnTo>
                <a:lnTo>
                  <a:pt x="11286691" y="485391"/>
                </a:lnTo>
                <a:lnTo>
                  <a:pt x="10826480" y="24555"/>
                </a:lnTo>
                <a:close/>
                <a:moveTo>
                  <a:pt x="10930774" y="0"/>
                </a:moveTo>
                <a:lnTo>
                  <a:pt x="11319262" y="388401"/>
                </a:lnTo>
                <a:lnTo>
                  <a:pt x="12192000" y="388401"/>
                </a:lnTo>
                <a:lnTo>
                  <a:pt x="12192000" y="411216"/>
                </a:lnTo>
                <a:lnTo>
                  <a:pt x="11309481" y="411216"/>
                </a:lnTo>
                <a:lnTo>
                  <a:pt x="10915016" y="16296"/>
                </a:lnTo>
                <a:close/>
              </a:path>
            </a:pathLst>
          </a:custGeom>
          <a:gradFill>
            <a:gsLst>
              <a:gs pos="0">
                <a:srgbClr val="E0E0E0">
                  <a:alpha val="49803"/>
                </a:srgbClr>
              </a:gs>
              <a:gs pos="100000">
                <a:srgbClr val="B2B2B2">
                  <a:alpha val="49803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11"/>
          <p:cNvSpPr>
            <a:spLocks noGrp="1"/>
          </p:cNvSpPr>
          <p:nvPr>
            <p:ph type="pic" idx="2"/>
          </p:nvPr>
        </p:nvSpPr>
        <p:spPr>
          <a:xfrm>
            <a:off x="4125265" y="1475252"/>
            <a:ext cx="2759700" cy="1558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42900" rtl="0"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23850" rtl="0">
              <a:spcBef>
                <a:spcPts val="400"/>
              </a:spcBef>
              <a:spcAft>
                <a:spcPts val="0"/>
              </a:spcAft>
              <a:buSzPts val="1500"/>
              <a:buChar char="■"/>
              <a:defRPr/>
            </a:lvl2pPr>
            <a:lvl3pPr marL="1371600" lvl="2" indent="-323850" rtl="0">
              <a:spcBef>
                <a:spcPts val="400"/>
              </a:spcBef>
              <a:spcAft>
                <a:spcPts val="0"/>
              </a:spcAft>
              <a:buSzPts val="1500"/>
              <a:buChar char="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5149694"/>
          </a:xfrm>
        </p:spPr>
        <p:txBody>
          <a:bodyPr/>
          <a:lstStyle/>
          <a:p>
            <a:r>
              <a:rPr lang="fi-FI" noProof="0"/>
              <a:t>Drag picture to placeholder or click icon to add</a:t>
            </a:r>
            <a:endParaRPr lang="en-GB" noProof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618471" y="268757"/>
            <a:ext cx="7601801" cy="418865"/>
          </a:xfrm>
        </p:spPr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594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llo">
  <p:cSld name="Hello">
    <p:bg>
      <p:bgPr>
        <a:solidFill>
          <a:srgbClr val="FFFFFF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>
            <a:spLocks noGrp="1"/>
          </p:cNvSpPr>
          <p:nvPr>
            <p:ph type="pic" idx="2"/>
          </p:nvPr>
        </p:nvSpPr>
        <p:spPr>
          <a:xfrm>
            <a:off x="1466192" y="631239"/>
            <a:ext cx="2471100" cy="2165100"/>
          </a:xfrm>
          <a:prstGeom prst="wedgeEllipseCallout">
            <a:avLst>
              <a:gd name="adj1" fmla="val 61825"/>
              <a:gd name="adj2" fmla="val 45571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0" y="0"/>
            <a:ext cx="9124608" cy="5143500"/>
          </a:xfrm>
          <a:custGeom>
            <a:avLst/>
            <a:gdLst/>
            <a:ahLst/>
            <a:cxnLst/>
            <a:rect l="l" t="t" r="r" b="b"/>
            <a:pathLst>
              <a:path w="12166144" h="6858000" extrusionOk="0">
                <a:moveTo>
                  <a:pt x="11453216" y="6846023"/>
                </a:moveTo>
                <a:cubicBezTo>
                  <a:pt x="11465433" y="6846023"/>
                  <a:pt x="11477089" y="6848502"/>
                  <a:pt x="11487702" y="6852996"/>
                </a:cubicBezTo>
                <a:lnTo>
                  <a:pt x="11495111" y="6858000"/>
                </a:lnTo>
                <a:lnTo>
                  <a:pt x="11411323" y="6858000"/>
                </a:lnTo>
                <a:lnTo>
                  <a:pt x="11418732" y="6852996"/>
                </a:lnTo>
                <a:cubicBezTo>
                  <a:pt x="11429343" y="6848502"/>
                  <a:pt x="11440999" y="6846023"/>
                  <a:pt x="11453216" y="6846023"/>
                </a:cubicBezTo>
                <a:close/>
                <a:moveTo>
                  <a:pt x="5932417" y="6817451"/>
                </a:moveTo>
                <a:cubicBezTo>
                  <a:pt x="5949710" y="6817451"/>
                  <a:pt x="5964037" y="6831780"/>
                  <a:pt x="5964037" y="6849567"/>
                </a:cubicBezTo>
                <a:lnTo>
                  <a:pt x="5960470" y="6858000"/>
                </a:lnTo>
                <a:lnTo>
                  <a:pt x="5904364" y="6858000"/>
                </a:lnTo>
                <a:lnTo>
                  <a:pt x="5900797" y="6849567"/>
                </a:lnTo>
                <a:cubicBezTo>
                  <a:pt x="5900797" y="6831780"/>
                  <a:pt x="5915126" y="6817451"/>
                  <a:pt x="5932417" y="6817451"/>
                </a:cubicBezTo>
                <a:close/>
                <a:moveTo>
                  <a:pt x="2285004" y="6811066"/>
                </a:moveTo>
                <a:cubicBezTo>
                  <a:pt x="2297318" y="6811066"/>
                  <a:pt x="2309633" y="6815669"/>
                  <a:pt x="2318839" y="6824874"/>
                </a:cubicBezTo>
                <a:lnTo>
                  <a:pt x="2332621" y="6858000"/>
                </a:lnTo>
                <a:lnTo>
                  <a:pt x="2237746" y="6858000"/>
                </a:lnTo>
                <a:lnTo>
                  <a:pt x="2251166" y="6824874"/>
                </a:lnTo>
                <a:cubicBezTo>
                  <a:pt x="2260371" y="6815669"/>
                  <a:pt x="2272687" y="6811066"/>
                  <a:pt x="2285004" y="6811066"/>
                </a:cubicBezTo>
                <a:close/>
                <a:moveTo>
                  <a:pt x="4677800" y="6802383"/>
                </a:moveTo>
                <a:cubicBezTo>
                  <a:pt x="4684710" y="6802383"/>
                  <a:pt x="4691685" y="6804898"/>
                  <a:pt x="4697263" y="6809927"/>
                </a:cubicBezTo>
                <a:cubicBezTo>
                  <a:pt x="4706900" y="6820487"/>
                  <a:pt x="4706900" y="6837082"/>
                  <a:pt x="4697263" y="6848146"/>
                </a:cubicBezTo>
                <a:cubicBezTo>
                  <a:pt x="4691685" y="6853426"/>
                  <a:pt x="4684710" y="6856067"/>
                  <a:pt x="4677800" y="6856067"/>
                </a:cubicBezTo>
                <a:lnTo>
                  <a:pt x="4667676" y="6851863"/>
                </a:lnTo>
                <a:lnTo>
                  <a:pt x="4661542" y="6858000"/>
                </a:lnTo>
                <a:lnTo>
                  <a:pt x="4632007" y="6858000"/>
                </a:lnTo>
                <a:lnTo>
                  <a:pt x="4653804" y="6836275"/>
                </a:lnTo>
                <a:lnTo>
                  <a:pt x="4650731" y="6828847"/>
                </a:lnTo>
                <a:cubicBezTo>
                  <a:pt x="4650731" y="6821996"/>
                  <a:pt x="4653393" y="6815207"/>
                  <a:pt x="4658718" y="6809927"/>
                </a:cubicBezTo>
                <a:cubicBezTo>
                  <a:pt x="4664043" y="6804898"/>
                  <a:pt x="4670891" y="6802383"/>
                  <a:pt x="4677800" y="6802383"/>
                </a:cubicBezTo>
                <a:close/>
                <a:moveTo>
                  <a:pt x="4192908" y="6794173"/>
                </a:moveTo>
                <a:cubicBezTo>
                  <a:pt x="4200900" y="6794173"/>
                  <a:pt x="4208891" y="6797269"/>
                  <a:pt x="4215039" y="6803460"/>
                </a:cubicBezTo>
                <a:cubicBezTo>
                  <a:pt x="4227826" y="6815842"/>
                  <a:pt x="4227826" y="6836147"/>
                  <a:pt x="4215039" y="6848530"/>
                </a:cubicBezTo>
                <a:cubicBezTo>
                  <a:pt x="4208891" y="6854721"/>
                  <a:pt x="4200900" y="6857816"/>
                  <a:pt x="4192908" y="6857816"/>
                </a:cubicBezTo>
                <a:lnTo>
                  <a:pt x="4181027" y="6852831"/>
                </a:lnTo>
                <a:lnTo>
                  <a:pt x="4175860" y="6858000"/>
                </a:lnTo>
                <a:lnTo>
                  <a:pt x="4145911" y="6858000"/>
                </a:lnTo>
                <a:lnTo>
                  <a:pt x="4166187" y="6837746"/>
                </a:lnTo>
                <a:lnTo>
                  <a:pt x="4161186" y="6825994"/>
                </a:lnTo>
                <a:cubicBezTo>
                  <a:pt x="4161186" y="6817823"/>
                  <a:pt x="4164383" y="6809651"/>
                  <a:pt x="4170776" y="6803460"/>
                </a:cubicBezTo>
                <a:cubicBezTo>
                  <a:pt x="4176924" y="6797269"/>
                  <a:pt x="4184915" y="6794173"/>
                  <a:pt x="4192908" y="6794173"/>
                </a:cubicBezTo>
                <a:close/>
                <a:moveTo>
                  <a:pt x="5222784" y="6784485"/>
                </a:moveTo>
                <a:cubicBezTo>
                  <a:pt x="5239944" y="6784485"/>
                  <a:pt x="5254163" y="6799081"/>
                  <a:pt x="5254163" y="6817200"/>
                </a:cubicBezTo>
                <a:cubicBezTo>
                  <a:pt x="5254163" y="6826260"/>
                  <a:pt x="5250608" y="6834438"/>
                  <a:pt x="5244909" y="6840352"/>
                </a:cubicBezTo>
                <a:lnTo>
                  <a:pt x="5232176" y="6845855"/>
                </a:lnTo>
                <a:lnTo>
                  <a:pt x="5232176" y="6858000"/>
                </a:lnTo>
                <a:lnTo>
                  <a:pt x="5210752" y="6858000"/>
                </a:lnTo>
                <a:lnTo>
                  <a:pt x="5210752" y="6844813"/>
                </a:lnTo>
                <a:lnTo>
                  <a:pt x="5200232" y="6840352"/>
                </a:lnTo>
                <a:cubicBezTo>
                  <a:pt x="5194472" y="6834438"/>
                  <a:pt x="5190916" y="6826260"/>
                  <a:pt x="5190916" y="6817200"/>
                </a:cubicBezTo>
                <a:cubicBezTo>
                  <a:pt x="5190916" y="6799081"/>
                  <a:pt x="5205135" y="6784485"/>
                  <a:pt x="5222784" y="6784485"/>
                </a:cubicBezTo>
                <a:close/>
                <a:moveTo>
                  <a:pt x="4976387" y="6775694"/>
                </a:moveTo>
                <a:cubicBezTo>
                  <a:pt x="4993680" y="6775694"/>
                  <a:pt x="5008007" y="6789912"/>
                  <a:pt x="5008007" y="6807072"/>
                </a:cubicBezTo>
                <a:cubicBezTo>
                  <a:pt x="5008007" y="6815896"/>
                  <a:pt x="5004426" y="6823864"/>
                  <a:pt x="4998682" y="6829624"/>
                </a:cubicBezTo>
                <a:lnTo>
                  <a:pt x="4988223" y="6833993"/>
                </a:lnTo>
                <a:lnTo>
                  <a:pt x="4988223" y="6858000"/>
                </a:lnTo>
                <a:lnTo>
                  <a:pt x="4966789" y="6858000"/>
                </a:lnTo>
                <a:lnTo>
                  <a:pt x="4966789" y="6834929"/>
                </a:lnTo>
                <a:lnTo>
                  <a:pt x="4954091" y="6829624"/>
                </a:lnTo>
                <a:cubicBezTo>
                  <a:pt x="4948349" y="6823864"/>
                  <a:pt x="4944766" y="6815896"/>
                  <a:pt x="4944766" y="6807072"/>
                </a:cubicBezTo>
                <a:cubicBezTo>
                  <a:pt x="4944766" y="6789912"/>
                  <a:pt x="4959094" y="6775694"/>
                  <a:pt x="4976387" y="6775694"/>
                </a:cubicBezTo>
                <a:close/>
                <a:moveTo>
                  <a:pt x="6272578" y="6742727"/>
                </a:moveTo>
                <a:cubicBezTo>
                  <a:pt x="6290365" y="6742727"/>
                  <a:pt x="6304693" y="6756067"/>
                  <a:pt x="6304693" y="6773854"/>
                </a:cubicBezTo>
                <a:cubicBezTo>
                  <a:pt x="6304693" y="6782748"/>
                  <a:pt x="6301111" y="6790776"/>
                  <a:pt x="6295306" y="6796582"/>
                </a:cubicBezTo>
                <a:lnTo>
                  <a:pt x="6282712" y="6801783"/>
                </a:lnTo>
                <a:lnTo>
                  <a:pt x="6282712" y="6858000"/>
                </a:lnTo>
                <a:lnTo>
                  <a:pt x="6261342" y="6858000"/>
                </a:lnTo>
                <a:lnTo>
                  <a:pt x="6261342" y="6801145"/>
                </a:lnTo>
                <a:lnTo>
                  <a:pt x="6250715" y="6796582"/>
                </a:lnTo>
                <a:cubicBezTo>
                  <a:pt x="6245034" y="6790776"/>
                  <a:pt x="6241451" y="6782748"/>
                  <a:pt x="6241451" y="6773854"/>
                </a:cubicBezTo>
                <a:cubicBezTo>
                  <a:pt x="6241451" y="6756067"/>
                  <a:pt x="6255780" y="6742727"/>
                  <a:pt x="6272578" y="6742727"/>
                </a:cubicBezTo>
                <a:close/>
                <a:moveTo>
                  <a:pt x="4441820" y="6739230"/>
                </a:moveTo>
                <a:cubicBezTo>
                  <a:pt x="4450131" y="6739230"/>
                  <a:pt x="4458440" y="6742325"/>
                  <a:pt x="4464736" y="6748516"/>
                </a:cubicBezTo>
                <a:cubicBezTo>
                  <a:pt x="4478334" y="6760899"/>
                  <a:pt x="4478334" y="6781204"/>
                  <a:pt x="4464736" y="6793586"/>
                </a:cubicBezTo>
                <a:cubicBezTo>
                  <a:pt x="4458440" y="6799777"/>
                  <a:pt x="4450131" y="6802873"/>
                  <a:pt x="4441820" y="6802873"/>
                </a:cubicBezTo>
                <a:lnTo>
                  <a:pt x="4429405" y="6797842"/>
                </a:lnTo>
                <a:lnTo>
                  <a:pt x="4369312" y="6858000"/>
                </a:lnTo>
                <a:lnTo>
                  <a:pt x="4339038" y="6858000"/>
                </a:lnTo>
                <a:lnTo>
                  <a:pt x="4414292" y="6782581"/>
                </a:lnTo>
                <a:lnTo>
                  <a:pt x="4409460" y="6771051"/>
                </a:lnTo>
                <a:cubicBezTo>
                  <a:pt x="4409460" y="6762880"/>
                  <a:pt x="4412609" y="6754707"/>
                  <a:pt x="4418904" y="6748516"/>
                </a:cubicBezTo>
                <a:cubicBezTo>
                  <a:pt x="4425200" y="6742325"/>
                  <a:pt x="4433511" y="6739230"/>
                  <a:pt x="4441820" y="6739230"/>
                </a:cubicBezTo>
                <a:close/>
                <a:moveTo>
                  <a:pt x="3729784" y="6736134"/>
                </a:moveTo>
                <a:cubicBezTo>
                  <a:pt x="3747569" y="6736134"/>
                  <a:pt x="3761898" y="6750463"/>
                  <a:pt x="3761898" y="6768248"/>
                </a:cubicBezTo>
                <a:cubicBezTo>
                  <a:pt x="3761898" y="6785047"/>
                  <a:pt x="3747569" y="6799374"/>
                  <a:pt x="3729784" y="6799374"/>
                </a:cubicBezTo>
                <a:cubicBezTo>
                  <a:pt x="3721138" y="6799374"/>
                  <a:pt x="3713356" y="6795793"/>
                  <a:pt x="3707735" y="6790111"/>
                </a:cubicBezTo>
                <a:lnTo>
                  <a:pt x="3703351" y="6779548"/>
                </a:lnTo>
                <a:lnTo>
                  <a:pt x="3482289" y="6779548"/>
                </a:lnTo>
                <a:lnTo>
                  <a:pt x="3404143" y="6858000"/>
                </a:lnTo>
                <a:lnTo>
                  <a:pt x="3373394" y="6858000"/>
                </a:lnTo>
                <a:lnTo>
                  <a:pt x="3473312" y="6758112"/>
                </a:lnTo>
                <a:lnTo>
                  <a:pt x="3702707" y="6758112"/>
                </a:lnTo>
                <a:lnTo>
                  <a:pt x="3707735" y="6745522"/>
                </a:lnTo>
                <a:cubicBezTo>
                  <a:pt x="3713356" y="6739717"/>
                  <a:pt x="3721138" y="6736134"/>
                  <a:pt x="3729784" y="6736134"/>
                </a:cubicBezTo>
                <a:close/>
                <a:moveTo>
                  <a:pt x="9416979" y="6703167"/>
                </a:moveTo>
                <a:cubicBezTo>
                  <a:pt x="9435098" y="6703167"/>
                  <a:pt x="9449694" y="6717385"/>
                  <a:pt x="9449694" y="6735035"/>
                </a:cubicBezTo>
                <a:cubicBezTo>
                  <a:pt x="9449694" y="6752685"/>
                  <a:pt x="9435098" y="6766413"/>
                  <a:pt x="9416979" y="6766413"/>
                </a:cubicBezTo>
                <a:cubicBezTo>
                  <a:pt x="9407919" y="6766413"/>
                  <a:pt x="9399740" y="6762981"/>
                  <a:pt x="9393827" y="6757343"/>
                </a:cubicBezTo>
                <a:lnTo>
                  <a:pt x="9388474" y="6744854"/>
                </a:lnTo>
                <a:lnTo>
                  <a:pt x="9366115" y="6744854"/>
                </a:lnTo>
                <a:lnTo>
                  <a:pt x="9253319" y="6858000"/>
                </a:lnTo>
                <a:lnTo>
                  <a:pt x="9223233" y="6858000"/>
                </a:lnTo>
                <a:lnTo>
                  <a:pt x="9357147" y="6724420"/>
                </a:lnTo>
                <a:lnTo>
                  <a:pt x="9388764" y="6724420"/>
                </a:lnTo>
                <a:lnTo>
                  <a:pt x="9393827" y="6712483"/>
                </a:lnTo>
                <a:cubicBezTo>
                  <a:pt x="9399740" y="6706722"/>
                  <a:pt x="9407919" y="6703167"/>
                  <a:pt x="9416979" y="6703167"/>
                </a:cubicBezTo>
                <a:close/>
                <a:moveTo>
                  <a:pt x="9091716" y="6701764"/>
                </a:moveTo>
                <a:cubicBezTo>
                  <a:pt x="9099708" y="6701764"/>
                  <a:pt x="9107699" y="6704757"/>
                  <a:pt x="9113847" y="6710742"/>
                </a:cubicBezTo>
                <a:cubicBezTo>
                  <a:pt x="9126634" y="6723212"/>
                  <a:pt x="9126634" y="6744161"/>
                  <a:pt x="9113847" y="6756132"/>
                </a:cubicBezTo>
                <a:cubicBezTo>
                  <a:pt x="9107699" y="6762366"/>
                  <a:pt x="9099708" y="6765484"/>
                  <a:pt x="9091716" y="6765484"/>
                </a:cubicBezTo>
                <a:lnTo>
                  <a:pt x="9079980" y="6760525"/>
                </a:lnTo>
                <a:lnTo>
                  <a:pt x="9048933" y="6791839"/>
                </a:lnTo>
                <a:lnTo>
                  <a:pt x="8677228" y="6791839"/>
                </a:lnTo>
                <a:lnTo>
                  <a:pt x="8611097" y="6858000"/>
                </a:lnTo>
                <a:lnTo>
                  <a:pt x="8581098" y="6858000"/>
                </a:lnTo>
                <a:lnTo>
                  <a:pt x="8668757" y="6770437"/>
                </a:lnTo>
                <a:lnTo>
                  <a:pt x="9039963" y="6770437"/>
                </a:lnTo>
                <a:lnTo>
                  <a:pt x="9065016" y="6745412"/>
                </a:lnTo>
                <a:lnTo>
                  <a:pt x="9059993" y="6733624"/>
                </a:lnTo>
                <a:cubicBezTo>
                  <a:pt x="9059993" y="6725333"/>
                  <a:pt x="9063190" y="6716978"/>
                  <a:pt x="9069584" y="6710742"/>
                </a:cubicBezTo>
                <a:cubicBezTo>
                  <a:pt x="9075731" y="6704757"/>
                  <a:pt x="9083723" y="6701764"/>
                  <a:pt x="9091716" y="6701764"/>
                </a:cubicBezTo>
                <a:close/>
                <a:moveTo>
                  <a:pt x="9743351" y="6632243"/>
                </a:moveTo>
                <a:cubicBezTo>
                  <a:pt x="9706451" y="6632243"/>
                  <a:pt x="9676032" y="6662078"/>
                  <a:pt x="9676032" y="6699373"/>
                </a:cubicBezTo>
                <a:cubicBezTo>
                  <a:pt x="9676032" y="6736171"/>
                  <a:pt x="9706451" y="6766504"/>
                  <a:pt x="9743351" y="6766504"/>
                </a:cubicBezTo>
                <a:cubicBezTo>
                  <a:pt x="9780750" y="6766504"/>
                  <a:pt x="9810669" y="6736171"/>
                  <a:pt x="9810669" y="6699373"/>
                </a:cubicBezTo>
                <a:cubicBezTo>
                  <a:pt x="9810669" y="6662078"/>
                  <a:pt x="9780750" y="6632243"/>
                  <a:pt x="9743351" y="6632243"/>
                </a:cubicBezTo>
                <a:close/>
                <a:moveTo>
                  <a:pt x="9743351" y="6610860"/>
                </a:moveTo>
                <a:cubicBezTo>
                  <a:pt x="9792219" y="6610860"/>
                  <a:pt x="9832111" y="6650642"/>
                  <a:pt x="9832111" y="6699373"/>
                </a:cubicBezTo>
                <a:cubicBezTo>
                  <a:pt x="9832111" y="6748602"/>
                  <a:pt x="9792219" y="6788384"/>
                  <a:pt x="9743351" y="6788384"/>
                </a:cubicBezTo>
                <a:cubicBezTo>
                  <a:pt x="9694482" y="6788384"/>
                  <a:pt x="9654590" y="6748602"/>
                  <a:pt x="9654590" y="6699373"/>
                </a:cubicBezTo>
                <a:cubicBezTo>
                  <a:pt x="9654590" y="6650642"/>
                  <a:pt x="9694482" y="6610860"/>
                  <a:pt x="9743351" y="6610860"/>
                </a:cubicBezTo>
                <a:close/>
                <a:moveTo>
                  <a:pt x="6149083" y="6530441"/>
                </a:moveTo>
                <a:cubicBezTo>
                  <a:pt x="6157193" y="6530441"/>
                  <a:pt x="6165241" y="6533536"/>
                  <a:pt x="6171432" y="6539727"/>
                </a:cubicBezTo>
                <a:cubicBezTo>
                  <a:pt x="6183814" y="6552110"/>
                  <a:pt x="6183814" y="6572415"/>
                  <a:pt x="6171432" y="6584797"/>
                </a:cubicBezTo>
                <a:cubicBezTo>
                  <a:pt x="6165241" y="6590988"/>
                  <a:pt x="6157193" y="6594084"/>
                  <a:pt x="6149083" y="6594084"/>
                </a:cubicBezTo>
                <a:lnTo>
                  <a:pt x="6138342" y="6589694"/>
                </a:lnTo>
                <a:lnTo>
                  <a:pt x="6102916" y="6625501"/>
                </a:lnTo>
                <a:lnTo>
                  <a:pt x="6102916" y="6858000"/>
                </a:lnTo>
                <a:lnTo>
                  <a:pt x="6081334" y="6858000"/>
                </a:lnTo>
                <a:lnTo>
                  <a:pt x="6081334" y="6616527"/>
                </a:lnTo>
                <a:lnTo>
                  <a:pt x="6122658" y="6575808"/>
                </a:lnTo>
                <a:lnTo>
                  <a:pt x="6117076" y="6562262"/>
                </a:lnTo>
                <a:cubicBezTo>
                  <a:pt x="6117076" y="6554091"/>
                  <a:pt x="6120171" y="6545918"/>
                  <a:pt x="6126362" y="6539727"/>
                </a:cubicBezTo>
                <a:cubicBezTo>
                  <a:pt x="6132800" y="6533536"/>
                  <a:pt x="6140972" y="6530441"/>
                  <a:pt x="6149083" y="6530441"/>
                </a:cubicBezTo>
                <a:close/>
                <a:moveTo>
                  <a:pt x="4985175" y="6529544"/>
                </a:moveTo>
                <a:cubicBezTo>
                  <a:pt x="5003241" y="6529544"/>
                  <a:pt x="5016792" y="6544643"/>
                  <a:pt x="5016792" y="6562259"/>
                </a:cubicBezTo>
                <a:cubicBezTo>
                  <a:pt x="5016792" y="6571318"/>
                  <a:pt x="5013404" y="6579498"/>
                  <a:pt x="5007759" y="6585411"/>
                </a:cubicBezTo>
                <a:lnTo>
                  <a:pt x="5006417" y="6585978"/>
                </a:lnTo>
                <a:lnTo>
                  <a:pt x="5111298" y="6690402"/>
                </a:lnTo>
                <a:lnTo>
                  <a:pt x="5111298" y="6850896"/>
                </a:lnTo>
                <a:lnTo>
                  <a:pt x="5104212" y="6858000"/>
                </a:lnTo>
                <a:lnTo>
                  <a:pt x="5073810" y="6858000"/>
                </a:lnTo>
                <a:lnTo>
                  <a:pt x="5089864" y="6841925"/>
                </a:lnTo>
                <a:lnTo>
                  <a:pt x="5089864" y="6699373"/>
                </a:lnTo>
                <a:lnTo>
                  <a:pt x="4984883" y="6594851"/>
                </a:lnTo>
                <a:lnTo>
                  <a:pt x="4962591" y="6585411"/>
                </a:lnTo>
                <a:cubicBezTo>
                  <a:pt x="4956945" y="6579498"/>
                  <a:pt x="4953557" y="6571318"/>
                  <a:pt x="4953557" y="6562259"/>
                </a:cubicBezTo>
                <a:cubicBezTo>
                  <a:pt x="4953557" y="6544643"/>
                  <a:pt x="4967107" y="6529544"/>
                  <a:pt x="4985175" y="6529544"/>
                </a:cubicBezTo>
                <a:close/>
                <a:moveTo>
                  <a:pt x="4768698" y="6526192"/>
                </a:moveTo>
                <a:cubicBezTo>
                  <a:pt x="4776868" y="6526192"/>
                  <a:pt x="4785041" y="6529434"/>
                  <a:pt x="4791232" y="6535919"/>
                </a:cubicBezTo>
                <a:cubicBezTo>
                  <a:pt x="4797423" y="6542153"/>
                  <a:pt x="4800519" y="6550259"/>
                  <a:pt x="4800519" y="6558364"/>
                </a:cubicBezTo>
                <a:lnTo>
                  <a:pt x="4795875" y="6569585"/>
                </a:lnTo>
                <a:lnTo>
                  <a:pt x="4869543" y="6642508"/>
                </a:lnTo>
                <a:lnTo>
                  <a:pt x="4869543" y="6839343"/>
                </a:lnTo>
                <a:lnTo>
                  <a:pt x="4850850" y="6858000"/>
                </a:lnTo>
                <a:lnTo>
                  <a:pt x="4820442" y="6858000"/>
                </a:lnTo>
                <a:lnTo>
                  <a:pt x="4848126" y="6830373"/>
                </a:lnTo>
                <a:lnTo>
                  <a:pt x="4848126" y="6651478"/>
                </a:lnTo>
                <a:lnTo>
                  <a:pt x="4780860" y="6584941"/>
                </a:lnTo>
                <a:lnTo>
                  <a:pt x="4768698" y="6589787"/>
                </a:lnTo>
                <a:cubicBezTo>
                  <a:pt x="4760525" y="6589787"/>
                  <a:pt x="4752353" y="6586795"/>
                  <a:pt x="4746162" y="6580809"/>
                </a:cubicBezTo>
                <a:cubicBezTo>
                  <a:pt x="4733780" y="6568339"/>
                  <a:pt x="4733780" y="6548388"/>
                  <a:pt x="4746162" y="6535919"/>
                </a:cubicBezTo>
                <a:cubicBezTo>
                  <a:pt x="4752353" y="6529434"/>
                  <a:pt x="4760525" y="6526192"/>
                  <a:pt x="4768698" y="6526192"/>
                </a:cubicBezTo>
                <a:close/>
                <a:moveTo>
                  <a:pt x="2238974" y="6519065"/>
                </a:moveTo>
                <a:cubicBezTo>
                  <a:pt x="2251166" y="6519065"/>
                  <a:pt x="2263482" y="6523971"/>
                  <a:pt x="2273185" y="6533785"/>
                </a:cubicBezTo>
                <a:cubicBezTo>
                  <a:pt x="2291596" y="6552404"/>
                  <a:pt x="2291596" y="6583101"/>
                  <a:pt x="2273185" y="6601720"/>
                </a:cubicBezTo>
                <a:cubicBezTo>
                  <a:pt x="2263482" y="6611535"/>
                  <a:pt x="2251166" y="6616441"/>
                  <a:pt x="2238974" y="6616441"/>
                </a:cubicBezTo>
                <a:lnTo>
                  <a:pt x="2220383" y="6608263"/>
                </a:lnTo>
                <a:lnTo>
                  <a:pt x="1970206" y="6858000"/>
                </a:lnTo>
                <a:lnTo>
                  <a:pt x="1925555" y="6858000"/>
                </a:lnTo>
                <a:lnTo>
                  <a:pt x="2198347" y="6584559"/>
                </a:lnTo>
                <a:lnTo>
                  <a:pt x="2191330" y="6567754"/>
                </a:lnTo>
                <a:cubicBezTo>
                  <a:pt x="2191330" y="6555424"/>
                  <a:pt x="2196056" y="6543094"/>
                  <a:pt x="2205512" y="6533785"/>
                </a:cubicBezTo>
                <a:cubicBezTo>
                  <a:pt x="2214717" y="6523971"/>
                  <a:pt x="2226782" y="6519065"/>
                  <a:pt x="2238974" y="6519065"/>
                </a:cubicBezTo>
                <a:close/>
                <a:moveTo>
                  <a:pt x="5671795" y="6495298"/>
                </a:moveTo>
                <a:cubicBezTo>
                  <a:pt x="5680030" y="6495298"/>
                  <a:pt x="5688325" y="6498416"/>
                  <a:pt x="5694516" y="6504650"/>
                </a:cubicBezTo>
                <a:cubicBezTo>
                  <a:pt x="5706899" y="6516621"/>
                  <a:pt x="5706899" y="6536572"/>
                  <a:pt x="5694516" y="6550040"/>
                </a:cubicBezTo>
                <a:cubicBezTo>
                  <a:pt x="5688325" y="6556025"/>
                  <a:pt x="5680030" y="6559018"/>
                  <a:pt x="5671795" y="6559018"/>
                </a:cubicBezTo>
                <a:lnTo>
                  <a:pt x="5658301" y="6553596"/>
                </a:lnTo>
                <a:lnTo>
                  <a:pt x="5606950" y="6605091"/>
                </a:lnTo>
                <a:lnTo>
                  <a:pt x="5606950" y="6858000"/>
                </a:lnTo>
                <a:lnTo>
                  <a:pt x="5585573" y="6858000"/>
                </a:lnTo>
                <a:lnTo>
                  <a:pt x="5585573" y="6596617"/>
                </a:lnTo>
                <a:lnTo>
                  <a:pt x="5644359" y="6537299"/>
                </a:lnTo>
                <a:lnTo>
                  <a:pt x="5640160" y="6526784"/>
                </a:lnTo>
                <a:cubicBezTo>
                  <a:pt x="5640160" y="6518616"/>
                  <a:pt x="5643255" y="6510636"/>
                  <a:pt x="5649447" y="6504650"/>
                </a:cubicBezTo>
                <a:cubicBezTo>
                  <a:pt x="5655390" y="6498416"/>
                  <a:pt x="5663562" y="6495298"/>
                  <a:pt x="5671795" y="6495298"/>
                </a:cubicBezTo>
                <a:close/>
                <a:moveTo>
                  <a:pt x="4448428" y="6481193"/>
                </a:moveTo>
                <a:cubicBezTo>
                  <a:pt x="4466215" y="6481193"/>
                  <a:pt x="4480542" y="6495411"/>
                  <a:pt x="4480542" y="6512570"/>
                </a:cubicBezTo>
                <a:cubicBezTo>
                  <a:pt x="4480542" y="6529729"/>
                  <a:pt x="4466215" y="6544437"/>
                  <a:pt x="4448428" y="6544437"/>
                </a:cubicBezTo>
                <a:cubicBezTo>
                  <a:pt x="4439781" y="6544437"/>
                  <a:pt x="4432000" y="6540760"/>
                  <a:pt x="4426380" y="6534939"/>
                </a:cubicBezTo>
                <a:lnTo>
                  <a:pt x="4421289" y="6522396"/>
                </a:lnTo>
                <a:lnTo>
                  <a:pt x="4211602" y="6522396"/>
                </a:lnTo>
                <a:lnTo>
                  <a:pt x="3875946" y="6858000"/>
                </a:lnTo>
                <a:lnTo>
                  <a:pt x="3845122" y="6858000"/>
                </a:lnTo>
                <a:lnTo>
                  <a:pt x="4202632" y="6500972"/>
                </a:lnTo>
                <a:lnTo>
                  <a:pt x="4422060" y="6500972"/>
                </a:lnTo>
                <a:lnTo>
                  <a:pt x="4426380" y="6490447"/>
                </a:lnTo>
                <a:cubicBezTo>
                  <a:pt x="4432000" y="6484748"/>
                  <a:pt x="4439781" y="6481193"/>
                  <a:pt x="4448428" y="6481193"/>
                </a:cubicBezTo>
                <a:close/>
                <a:moveTo>
                  <a:pt x="5257702" y="6478994"/>
                </a:moveTo>
                <a:cubicBezTo>
                  <a:pt x="5266348" y="6478994"/>
                  <a:pt x="5274253" y="6482452"/>
                  <a:pt x="5279997" y="6488134"/>
                </a:cubicBezTo>
                <a:lnTo>
                  <a:pt x="5289027" y="6509904"/>
                </a:lnTo>
                <a:lnTo>
                  <a:pt x="5458547" y="6679668"/>
                </a:lnTo>
                <a:lnTo>
                  <a:pt x="5458547" y="6858000"/>
                </a:lnTo>
                <a:lnTo>
                  <a:pt x="5437150" y="6858000"/>
                </a:lnTo>
                <a:lnTo>
                  <a:pt x="5437150" y="6688637"/>
                </a:lnTo>
                <a:lnTo>
                  <a:pt x="5280484" y="6531746"/>
                </a:lnTo>
                <a:lnTo>
                  <a:pt x="5279997" y="6532910"/>
                </a:lnTo>
                <a:cubicBezTo>
                  <a:pt x="5274253" y="6538654"/>
                  <a:pt x="5266348" y="6542236"/>
                  <a:pt x="5257702" y="6542236"/>
                </a:cubicBezTo>
                <a:cubicBezTo>
                  <a:pt x="5239915" y="6542236"/>
                  <a:pt x="5226080" y="6527909"/>
                  <a:pt x="5226080" y="6510616"/>
                </a:cubicBezTo>
                <a:cubicBezTo>
                  <a:pt x="5226080" y="6492829"/>
                  <a:pt x="5239915" y="6478994"/>
                  <a:pt x="5257702" y="6478994"/>
                </a:cubicBezTo>
                <a:close/>
                <a:moveTo>
                  <a:pt x="10993882" y="6467470"/>
                </a:moveTo>
                <a:cubicBezTo>
                  <a:pt x="10956484" y="6467470"/>
                  <a:pt x="10926564" y="6497889"/>
                  <a:pt x="10926564" y="6534789"/>
                </a:cubicBezTo>
                <a:cubicBezTo>
                  <a:pt x="10926564" y="6572188"/>
                  <a:pt x="10956484" y="6602107"/>
                  <a:pt x="10993882" y="6602107"/>
                </a:cubicBezTo>
                <a:cubicBezTo>
                  <a:pt x="11030783" y="6602107"/>
                  <a:pt x="11061201" y="6572188"/>
                  <a:pt x="11061201" y="6534789"/>
                </a:cubicBezTo>
                <a:cubicBezTo>
                  <a:pt x="11061201" y="6497889"/>
                  <a:pt x="11030783" y="6467470"/>
                  <a:pt x="10993882" y="6467470"/>
                </a:cubicBezTo>
                <a:close/>
                <a:moveTo>
                  <a:pt x="10462271" y="6467470"/>
                </a:moveTo>
                <a:cubicBezTo>
                  <a:pt x="10424976" y="6467470"/>
                  <a:pt x="10395140" y="6497889"/>
                  <a:pt x="10395140" y="6534789"/>
                </a:cubicBezTo>
                <a:cubicBezTo>
                  <a:pt x="10395140" y="6572188"/>
                  <a:pt x="10424976" y="6602107"/>
                  <a:pt x="10462271" y="6602107"/>
                </a:cubicBezTo>
                <a:cubicBezTo>
                  <a:pt x="10499069" y="6602107"/>
                  <a:pt x="10529402" y="6572188"/>
                  <a:pt x="10529402" y="6534789"/>
                </a:cubicBezTo>
                <a:cubicBezTo>
                  <a:pt x="10529402" y="6497889"/>
                  <a:pt x="10499069" y="6467470"/>
                  <a:pt x="10462271" y="6467470"/>
                </a:cubicBezTo>
                <a:close/>
                <a:moveTo>
                  <a:pt x="7266214" y="6467470"/>
                </a:moveTo>
                <a:cubicBezTo>
                  <a:pt x="7228919" y="6467470"/>
                  <a:pt x="7199581" y="6497889"/>
                  <a:pt x="7199581" y="6534789"/>
                </a:cubicBezTo>
                <a:cubicBezTo>
                  <a:pt x="7199581" y="6572188"/>
                  <a:pt x="7228919" y="6602107"/>
                  <a:pt x="7266214" y="6602107"/>
                </a:cubicBezTo>
                <a:cubicBezTo>
                  <a:pt x="7304006" y="6602107"/>
                  <a:pt x="7333842" y="6572188"/>
                  <a:pt x="7333842" y="6534789"/>
                </a:cubicBezTo>
                <a:cubicBezTo>
                  <a:pt x="7333842" y="6497889"/>
                  <a:pt x="7304006" y="6467470"/>
                  <a:pt x="7266214" y="6467470"/>
                </a:cubicBezTo>
                <a:close/>
                <a:moveTo>
                  <a:pt x="7029103" y="6467470"/>
                </a:moveTo>
                <a:cubicBezTo>
                  <a:pt x="6991704" y="6467470"/>
                  <a:pt x="6961784" y="6497889"/>
                  <a:pt x="6961784" y="6534789"/>
                </a:cubicBezTo>
                <a:cubicBezTo>
                  <a:pt x="6961784" y="6572188"/>
                  <a:pt x="6991704" y="6602107"/>
                  <a:pt x="7029103" y="6602107"/>
                </a:cubicBezTo>
                <a:cubicBezTo>
                  <a:pt x="7066003" y="6602107"/>
                  <a:pt x="7096422" y="6572188"/>
                  <a:pt x="7096422" y="6534789"/>
                </a:cubicBezTo>
                <a:cubicBezTo>
                  <a:pt x="7096422" y="6497889"/>
                  <a:pt x="7066003" y="6467470"/>
                  <a:pt x="7029103" y="6467470"/>
                </a:cubicBezTo>
                <a:close/>
                <a:moveTo>
                  <a:pt x="10993882" y="6446028"/>
                </a:moveTo>
                <a:cubicBezTo>
                  <a:pt x="11042751" y="6446028"/>
                  <a:pt x="11082643" y="6485920"/>
                  <a:pt x="11082643" y="6534789"/>
                </a:cubicBezTo>
                <a:cubicBezTo>
                  <a:pt x="11082643" y="6583656"/>
                  <a:pt x="11042751" y="6623549"/>
                  <a:pt x="10993882" y="6623549"/>
                </a:cubicBezTo>
                <a:cubicBezTo>
                  <a:pt x="10944017" y="6623549"/>
                  <a:pt x="10905122" y="6583656"/>
                  <a:pt x="10905122" y="6534789"/>
                </a:cubicBezTo>
                <a:cubicBezTo>
                  <a:pt x="10905122" y="6485920"/>
                  <a:pt x="10944017" y="6446028"/>
                  <a:pt x="10993882" y="6446028"/>
                </a:cubicBezTo>
                <a:close/>
                <a:moveTo>
                  <a:pt x="10462271" y="6446028"/>
                </a:moveTo>
                <a:cubicBezTo>
                  <a:pt x="10511003" y="6446028"/>
                  <a:pt x="10550784" y="6485920"/>
                  <a:pt x="10550784" y="6534789"/>
                </a:cubicBezTo>
                <a:cubicBezTo>
                  <a:pt x="10550784" y="6583656"/>
                  <a:pt x="10511003" y="6623549"/>
                  <a:pt x="10462271" y="6623549"/>
                </a:cubicBezTo>
                <a:cubicBezTo>
                  <a:pt x="10413539" y="6623549"/>
                  <a:pt x="10373261" y="6583656"/>
                  <a:pt x="10373261" y="6534789"/>
                </a:cubicBezTo>
                <a:cubicBezTo>
                  <a:pt x="10373261" y="6485920"/>
                  <a:pt x="10413539" y="6446028"/>
                  <a:pt x="10462271" y="6446028"/>
                </a:cubicBezTo>
                <a:close/>
                <a:moveTo>
                  <a:pt x="7266214" y="6446028"/>
                </a:moveTo>
                <a:cubicBezTo>
                  <a:pt x="7315443" y="6446028"/>
                  <a:pt x="7355224" y="6485920"/>
                  <a:pt x="7355224" y="6534789"/>
                </a:cubicBezTo>
                <a:cubicBezTo>
                  <a:pt x="7355224" y="6583656"/>
                  <a:pt x="7315443" y="6623549"/>
                  <a:pt x="7266214" y="6623549"/>
                </a:cubicBezTo>
                <a:cubicBezTo>
                  <a:pt x="7217483" y="6623549"/>
                  <a:pt x="7177701" y="6583656"/>
                  <a:pt x="7177701" y="6534789"/>
                </a:cubicBezTo>
                <a:cubicBezTo>
                  <a:pt x="7177701" y="6485920"/>
                  <a:pt x="7217483" y="6446028"/>
                  <a:pt x="7266214" y="6446028"/>
                </a:cubicBezTo>
                <a:close/>
                <a:moveTo>
                  <a:pt x="7029103" y="6446028"/>
                </a:moveTo>
                <a:cubicBezTo>
                  <a:pt x="7077972" y="6446028"/>
                  <a:pt x="7117864" y="6485920"/>
                  <a:pt x="7117864" y="6534789"/>
                </a:cubicBezTo>
                <a:cubicBezTo>
                  <a:pt x="7117864" y="6583656"/>
                  <a:pt x="7077972" y="6623549"/>
                  <a:pt x="7029103" y="6623549"/>
                </a:cubicBezTo>
                <a:cubicBezTo>
                  <a:pt x="6980234" y="6623549"/>
                  <a:pt x="6940342" y="6583656"/>
                  <a:pt x="6940342" y="6534789"/>
                </a:cubicBezTo>
                <a:cubicBezTo>
                  <a:pt x="6940342" y="6485920"/>
                  <a:pt x="6980234" y="6446028"/>
                  <a:pt x="7029103" y="6446028"/>
                </a:cubicBezTo>
                <a:close/>
                <a:moveTo>
                  <a:pt x="5502148" y="6413061"/>
                </a:moveTo>
                <a:cubicBezTo>
                  <a:pt x="5519935" y="6413061"/>
                  <a:pt x="5533274" y="6427657"/>
                  <a:pt x="5533274" y="6445776"/>
                </a:cubicBezTo>
                <a:cubicBezTo>
                  <a:pt x="5533274" y="6454584"/>
                  <a:pt x="5529939" y="6462763"/>
                  <a:pt x="5524382" y="6468740"/>
                </a:cubicBezTo>
                <a:lnTo>
                  <a:pt x="5513491" y="6473516"/>
                </a:lnTo>
                <a:lnTo>
                  <a:pt x="5513491" y="6858000"/>
                </a:lnTo>
                <a:lnTo>
                  <a:pt x="5492058" y="6858000"/>
                </a:lnTo>
                <a:lnTo>
                  <a:pt x="5492058" y="6474162"/>
                </a:lnTo>
                <a:lnTo>
                  <a:pt x="5479421" y="6468740"/>
                </a:lnTo>
                <a:cubicBezTo>
                  <a:pt x="5473617" y="6462763"/>
                  <a:pt x="5470034" y="6454584"/>
                  <a:pt x="5470034" y="6445776"/>
                </a:cubicBezTo>
                <a:cubicBezTo>
                  <a:pt x="5470034" y="6427657"/>
                  <a:pt x="5484362" y="6413061"/>
                  <a:pt x="5502148" y="6413061"/>
                </a:cubicBezTo>
                <a:close/>
                <a:moveTo>
                  <a:pt x="1251449" y="6338337"/>
                </a:moveTo>
                <a:cubicBezTo>
                  <a:pt x="1271318" y="6338337"/>
                  <a:pt x="1287216" y="6354730"/>
                  <a:pt x="1287216" y="6374600"/>
                </a:cubicBezTo>
                <a:cubicBezTo>
                  <a:pt x="1287216" y="6394471"/>
                  <a:pt x="1271318" y="6410367"/>
                  <a:pt x="1251449" y="6410367"/>
                </a:cubicBezTo>
                <a:cubicBezTo>
                  <a:pt x="1241516" y="6410367"/>
                  <a:pt x="1232445" y="6406394"/>
                  <a:pt x="1225865" y="6399935"/>
                </a:cubicBezTo>
                <a:lnTo>
                  <a:pt x="1222612" y="6392218"/>
                </a:lnTo>
                <a:lnTo>
                  <a:pt x="894283" y="6392218"/>
                </a:lnTo>
                <a:lnTo>
                  <a:pt x="428453" y="6858000"/>
                </a:lnTo>
                <a:lnTo>
                  <a:pt x="383090" y="6858000"/>
                </a:lnTo>
                <a:lnTo>
                  <a:pt x="880831" y="6360314"/>
                </a:lnTo>
                <a:lnTo>
                  <a:pt x="1221148" y="6360314"/>
                </a:lnTo>
                <a:lnTo>
                  <a:pt x="1225865" y="6349018"/>
                </a:lnTo>
                <a:cubicBezTo>
                  <a:pt x="1232445" y="6342436"/>
                  <a:pt x="1241516" y="6338337"/>
                  <a:pt x="1251449" y="6338337"/>
                </a:cubicBezTo>
                <a:close/>
                <a:moveTo>
                  <a:pt x="9389259" y="6300440"/>
                </a:moveTo>
                <a:cubicBezTo>
                  <a:pt x="9352254" y="6300440"/>
                  <a:pt x="9321751" y="6330858"/>
                  <a:pt x="9321751" y="6367758"/>
                </a:cubicBezTo>
                <a:cubicBezTo>
                  <a:pt x="9321751" y="6405157"/>
                  <a:pt x="9352254" y="6435076"/>
                  <a:pt x="9389259" y="6435076"/>
                </a:cubicBezTo>
                <a:cubicBezTo>
                  <a:pt x="9426763" y="6435076"/>
                  <a:pt x="9457267" y="6405157"/>
                  <a:pt x="9457267" y="6367758"/>
                </a:cubicBezTo>
                <a:cubicBezTo>
                  <a:pt x="9457267" y="6330858"/>
                  <a:pt x="9426763" y="6300440"/>
                  <a:pt x="9389259" y="6300440"/>
                </a:cubicBezTo>
                <a:close/>
                <a:moveTo>
                  <a:pt x="9068884" y="6300440"/>
                </a:moveTo>
                <a:cubicBezTo>
                  <a:pt x="9032087" y="6300440"/>
                  <a:pt x="9001753" y="6330858"/>
                  <a:pt x="9001753" y="6367758"/>
                </a:cubicBezTo>
                <a:cubicBezTo>
                  <a:pt x="9001753" y="6405157"/>
                  <a:pt x="9032087" y="6435076"/>
                  <a:pt x="9068884" y="6435076"/>
                </a:cubicBezTo>
                <a:cubicBezTo>
                  <a:pt x="9106179" y="6435076"/>
                  <a:pt x="9136015" y="6405157"/>
                  <a:pt x="9136015" y="6367758"/>
                </a:cubicBezTo>
                <a:cubicBezTo>
                  <a:pt x="9136015" y="6330858"/>
                  <a:pt x="9106179" y="6300440"/>
                  <a:pt x="9068884" y="6300440"/>
                </a:cubicBezTo>
                <a:close/>
                <a:moveTo>
                  <a:pt x="8653009" y="6300440"/>
                </a:moveTo>
                <a:cubicBezTo>
                  <a:pt x="8615714" y="6300440"/>
                  <a:pt x="8585878" y="6330858"/>
                  <a:pt x="8585878" y="6367758"/>
                </a:cubicBezTo>
                <a:cubicBezTo>
                  <a:pt x="8585878" y="6405157"/>
                  <a:pt x="8615714" y="6435076"/>
                  <a:pt x="8653009" y="6435076"/>
                </a:cubicBezTo>
                <a:cubicBezTo>
                  <a:pt x="8689805" y="6435076"/>
                  <a:pt x="8720138" y="6405157"/>
                  <a:pt x="8720138" y="6367758"/>
                </a:cubicBezTo>
                <a:cubicBezTo>
                  <a:pt x="8720138" y="6330858"/>
                  <a:pt x="8689805" y="6300440"/>
                  <a:pt x="8653009" y="6300440"/>
                </a:cubicBezTo>
                <a:close/>
                <a:moveTo>
                  <a:pt x="9708187" y="6296044"/>
                </a:moveTo>
                <a:cubicBezTo>
                  <a:pt x="9670288" y="6296044"/>
                  <a:pt x="9640868" y="6326463"/>
                  <a:pt x="9640868" y="6363363"/>
                </a:cubicBezTo>
                <a:cubicBezTo>
                  <a:pt x="9640868" y="6400762"/>
                  <a:pt x="9670288" y="6430680"/>
                  <a:pt x="9708187" y="6430680"/>
                </a:cubicBezTo>
                <a:cubicBezTo>
                  <a:pt x="9745087" y="6430680"/>
                  <a:pt x="9775504" y="6400762"/>
                  <a:pt x="9775504" y="6363363"/>
                </a:cubicBezTo>
                <a:cubicBezTo>
                  <a:pt x="9775504" y="6326463"/>
                  <a:pt x="9745087" y="6296044"/>
                  <a:pt x="9708187" y="6296044"/>
                </a:cubicBezTo>
                <a:close/>
                <a:moveTo>
                  <a:pt x="9389259" y="6278998"/>
                </a:moveTo>
                <a:cubicBezTo>
                  <a:pt x="9438265" y="6278998"/>
                  <a:pt x="9478269" y="6318890"/>
                  <a:pt x="9478269" y="6367758"/>
                </a:cubicBezTo>
                <a:cubicBezTo>
                  <a:pt x="9478269" y="6416626"/>
                  <a:pt x="9438265" y="6456518"/>
                  <a:pt x="9389259" y="6456518"/>
                </a:cubicBezTo>
                <a:cubicBezTo>
                  <a:pt x="9340753" y="6456518"/>
                  <a:pt x="9300748" y="6416626"/>
                  <a:pt x="9300748" y="6367758"/>
                </a:cubicBezTo>
                <a:cubicBezTo>
                  <a:pt x="9300748" y="6318890"/>
                  <a:pt x="9340753" y="6278998"/>
                  <a:pt x="9389259" y="6278998"/>
                </a:cubicBezTo>
                <a:close/>
                <a:moveTo>
                  <a:pt x="9068884" y="6278998"/>
                </a:moveTo>
                <a:cubicBezTo>
                  <a:pt x="9117616" y="6278998"/>
                  <a:pt x="9157397" y="6318890"/>
                  <a:pt x="9157397" y="6367758"/>
                </a:cubicBezTo>
                <a:cubicBezTo>
                  <a:pt x="9157397" y="6416626"/>
                  <a:pt x="9117616" y="6456518"/>
                  <a:pt x="9068884" y="6456518"/>
                </a:cubicBezTo>
                <a:cubicBezTo>
                  <a:pt x="9020152" y="6456518"/>
                  <a:pt x="8979874" y="6416626"/>
                  <a:pt x="8979874" y="6367758"/>
                </a:cubicBezTo>
                <a:cubicBezTo>
                  <a:pt x="8979874" y="6318890"/>
                  <a:pt x="9020152" y="6278998"/>
                  <a:pt x="9068884" y="6278998"/>
                </a:cubicBezTo>
                <a:close/>
                <a:moveTo>
                  <a:pt x="8653009" y="6278998"/>
                </a:moveTo>
                <a:cubicBezTo>
                  <a:pt x="8701739" y="6278998"/>
                  <a:pt x="8742017" y="6318890"/>
                  <a:pt x="8742017" y="6367758"/>
                </a:cubicBezTo>
                <a:cubicBezTo>
                  <a:pt x="8742017" y="6416626"/>
                  <a:pt x="8701739" y="6456518"/>
                  <a:pt x="8653009" y="6456518"/>
                </a:cubicBezTo>
                <a:cubicBezTo>
                  <a:pt x="8604277" y="6456518"/>
                  <a:pt x="8564496" y="6416626"/>
                  <a:pt x="8564496" y="6367758"/>
                </a:cubicBezTo>
                <a:cubicBezTo>
                  <a:pt x="8564496" y="6318890"/>
                  <a:pt x="8604277" y="6278998"/>
                  <a:pt x="8653009" y="6278998"/>
                </a:cubicBezTo>
                <a:close/>
                <a:moveTo>
                  <a:pt x="5175287" y="6275478"/>
                </a:moveTo>
                <a:cubicBezTo>
                  <a:pt x="5183278" y="6275477"/>
                  <a:pt x="5191271" y="6278552"/>
                  <a:pt x="5197419" y="6284699"/>
                </a:cubicBezTo>
                <a:cubicBezTo>
                  <a:pt x="5210205" y="6297487"/>
                  <a:pt x="5210205" y="6317651"/>
                  <a:pt x="5197419" y="6329946"/>
                </a:cubicBezTo>
                <a:cubicBezTo>
                  <a:pt x="5191271" y="6336094"/>
                  <a:pt x="5183278" y="6339167"/>
                  <a:pt x="5175287" y="6339167"/>
                </a:cubicBezTo>
                <a:lnTo>
                  <a:pt x="5163749" y="6334359"/>
                </a:lnTo>
                <a:lnTo>
                  <a:pt x="5113245" y="6385032"/>
                </a:lnTo>
                <a:lnTo>
                  <a:pt x="5113245" y="6579977"/>
                </a:lnTo>
                <a:lnTo>
                  <a:pt x="5155484" y="6621858"/>
                </a:lnTo>
                <a:lnTo>
                  <a:pt x="5270774" y="6621858"/>
                </a:lnTo>
                <a:lnTo>
                  <a:pt x="5355253" y="6707115"/>
                </a:lnTo>
                <a:lnTo>
                  <a:pt x="5355253" y="6858000"/>
                </a:lnTo>
                <a:lnTo>
                  <a:pt x="5333884" y="6858000"/>
                </a:lnTo>
                <a:lnTo>
                  <a:pt x="5333884" y="6716090"/>
                </a:lnTo>
                <a:lnTo>
                  <a:pt x="5261829" y="6643297"/>
                </a:lnTo>
                <a:lnTo>
                  <a:pt x="5147035" y="6643297"/>
                </a:lnTo>
                <a:lnTo>
                  <a:pt x="5091876" y="6588952"/>
                </a:lnTo>
                <a:lnTo>
                  <a:pt x="5091876" y="6376057"/>
                </a:lnTo>
                <a:lnTo>
                  <a:pt x="5148668" y="6319443"/>
                </a:lnTo>
                <a:lnTo>
                  <a:pt x="5143566" y="6307507"/>
                </a:lnTo>
                <a:cubicBezTo>
                  <a:pt x="5143566" y="6299331"/>
                  <a:pt x="5146763" y="6291093"/>
                  <a:pt x="5153156" y="6284699"/>
                </a:cubicBezTo>
                <a:cubicBezTo>
                  <a:pt x="5159303" y="6278552"/>
                  <a:pt x="5167295" y="6275477"/>
                  <a:pt x="5175287" y="6275478"/>
                </a:cubicBezTo>
                <a:close/>
                <a:moveTo>
                  <a:pt x="9708187" y="6274602"/>
                </a:moveTo>
                <a:cubicBezTo>
                  <a:pt x="9757054" y="6274602"/>
                  <a:pt x="9796946" y="6313996"/>
                  <a:pt x="9796946" y="6363363"/>
                </a:cubicBezTo>
                <a:cubicBezTo>
                  <a:pt x="9796946" y="6412230"/>
                  <a:pt x="9757054" y="6452122"/>
                  <a:pt x="9708187" y="6452122"/>
                </a:cubicBezTo>
                <a:cubicBezTo>
                  <a:pt x="9658321" y="6452122"/>
                  <a:pt x="9619426" y="6412230"/>
                  <a:pt x="9619426" y="6363363"/>
                </a:cubicBezTo>
                <a:cubicBezTo>
                  <a:pt x="9619426" y="6313996"/>
                  <a:pt x="9658321" y="6274602"/>
                  <a:pt x="9708187" y="6274602"/>
                </a:cubicBezTo>
                <a:close/>
                <a:moveTo>
                  <a:pt x="6221238" y="6271104"/>
                </a:moveTo>
                <a:cubicBezTo>
                  <a:pt x="6229348" y="6271104"/>
                  <a:pt x="6237520" y="6274199"/>
                  <a:pt x="6243959" y="6280390"/>
                </a:cubicBezTo>
                <a:cubicBezTo>
                  <a:pt x="6250150" y="6286581"/>
                  <a:pt x="6253246" y="6294754"/>
                  <a:pt x="6253246" y="6302987"/>
                </a:cubicBezTo>
                <a:lnTo>
                  <a:pt x="6247840" y="6316358"/>
                </a:lnTo>
                <a:lnTo>
                  <a:pt x="6346447" y="6414735"/>
                </a:lnTo>
                <a:lnTo>
                  <a:pt x="6346447" y="6858000"/>
                </a:lnTo>
                <a:lnTo>
                  <a:pt x="6325548" y="6858000"/>
                </a:lnTo>
                <a:lnTo>
                  <a:pt x="6325548" y="6423709"/>
                </a:lnTo>
                <a:lnTo>
                  <a:pt x="6232476" y="6330462"/>
                </a:lnTo>
                <a:lnTo>
                  <a:pt x="6221238" y="6334870"/>
                </a:lnTo>
                <a:cubicBezTo>
                  <a:pt x="6213128" y="6334870"/>
                  <a:pt x="6205081" y="6331899"/>
                  <a:pt x="6198889" y="6325956"/>
                </a:cubicBezTo>
                <a:cubicBezTo>
                  <a:pt x="6186507" y="6313078"/>
                  <a:pt x="6186507" y="6292773"/>
                  <a:pt x="6198889" y="6280390"/>
                </a:cubicBezTo>
                <a:cubicBezTo>
                  <a:pt x="6205081" y="6274199"/>
                  <a:pt x="6213128" y="6271104"/>
                  <a:pt x="6221238" y="6271104"/>
                </a:cubicBezTo>
                <a:close/>
                <a:moveTo>
                  <a:pt x="6615681" y="6270206"/>
                </a:moveTo>
                <a:cubicBezTo>
                  <a:pt x="6633331" y="6270206"/>
                  <a:pt x="6647549" y="6284425"/>
                  <a:pt x="6647549" y="6301584"/>
                </a:cubicBezTo>
                <a:cubicBezTo>
                  <a:pt x="6647549" y="6310409"/>
                  <a:pt x="6643995" y="6318376"/>
                  <a:pt x="6638235" y="6324137"/>
                </a:cubicBezTo>
                <a:lnTo>
                  <a:pt x="6627706" y="6328485"/>
                </a:lnTo>
                <a:lnTo>
                  <a:pt x="6627706" y="6858000"/>
                </a:lnTo>
                <a:lnTo>
                  <a:pt x="6606281" y="6858000"/>
                </a:lnTo>
                <a:lnTo>
                  <a:pt x="6606281" y="6329493"/>
                </a:lnTo>
                <a:lnTo>
                  <a:pt x="6593558" y="6324137"/>
                </a:lnTo>
                <a:cubicBezTo>
                  <a:pt x="6587858" y="6318376"/>
                  <a:pt x="6584303" y="6310409"/>
                  <a:pt x="6584303" y="6301584"/>
                </a:cubicBezTo>
                <a:cubicBezTo>
                  <a:pt x="6584303" y="6284425"/>
                  <a:pt x="6598521" y="6270206"/>
                  <a:pt x="6615681" y="6270206"/>
                </a:cubicBezTo>
                <a:close/>
                <a:moveTo>
                  <a:pt x="6937631" y="6263612"/>
                </a:moveTo>
                <a:lnTo>
                  <a:pt x="7674065" y="6263612"/>
                </a:lnTo>
                <a:lnTo>
                  <a:pt x="7842429" y="6432156"/>
                </a:lnTo>
                <a:lnTo>
                  <a:pt x="7854370" y="6427146"/>
                </a:lnTo>
                <a:cubicBezTo>
                  <a:pt x="7862361" y="6427146"/>
                  <a:pt x="7870353" y="6430242"/>
                  <a:pt x="7876501" y="6436433"/>
                </a:cubicBezTo>
                <a:cubicBezTo>
                  <a:pt x="7889288" y="6448815"/>
                  <a:pt x="7889288" y="6468625"/>
                  <a:pt x="7876501" y="6481503"/>
                </a:cubicBezTo>
                <a:cubicBezTo>
                  <a:pt x="7864206" y="6493885"/>
                  <a:pt x="7844533" y="6493885"/>
                  <a:pt x="7832238" y="6481503"/>
                </a:cubicBezTo>
                <a:cubicBezTo>
                  <a:pt x="7825845" y="6475064"/>
                  <a:pt x="7822647" y="6466891"/>
                  <a:pt x="7822647" y="6458781"/>
                </a:cubicBezTo>
                <a:lnTo>
                  <a:pt x="7827318" y="6447899"/>
                </a:lnTo>
                <a:lnTo>
                  <a:pt x="7665097" y="6285061"/>
                </a:lnTo>
                <a:lnTo>
                  <a:pt x="6946101" y="6285061"/>
                </a:lnTo>
                <a:lnTo>
                  <a:pt x="6750283" y="6481089"/>
                </a:lnTo>
                <a:lnTo>
                  <a:pt x="6750283" y="6814285"/>
                </a:lnTo>
                <a:lnTo>
                  <a:pt x="6794257" y="6858000"/>
                </a:lnTo>
                <a:lnTo>
                  <a:pt x="6764633" y="6858000"/>
                </a:lnTo>
                <a:lnTo>
                  <a:pt x="6729356" y="6822266"/>
                </a:lnTo>
                <a:lnTo>
                  <a:pt x="6729356" y="6472609"/>
                </a:lnTo>
                <a:close/>
                <a:moveTo>
                  <a:pt x="4030278" y="6252302"/>
                </a:moveTo>
                <a:cubicBezTo>
                  <a:pt x="4041014" y="6252302"/>
                  <a:pt x="4051751" y="6256373"/>
                  <a:pt x="4059895" y="6264518"/>
                </a:cubicBezTo>
                <a:cubicBezTo>
                  <a:pt x="4068040" y="6272662"/>
                  <a:pt x="4072111" y="6283399"/>
                  <a:pt x="4072111" y="6294135"/>
                </a:cubicBezTo>
                <a:lnTo>
                  <a:pt x="4063974" y="6313866"/>
                </a:lnTo>
                <a:lnTo>
                  <a:pt x="4142113" y="6391284"/>
                </a:lnTo>
                <a:lnTo>
                  <a:pt x="4142113" y="6493986"/>
                </a:lnTo>
                <a:lnTo>
                  <a:pt x="3989575" y="6646542"/>
                </a:lnTo>
                <a:lnTo>
                  <a:pt x="3755283" y="6646542"/>
                </a:lnTo>
                <a:lnTo>
                  <a:pt x="3755283" y="6518414"/>
                </a:lnTo>
                <a:lnTo>
                  <a:pt x="3698957" y="6462078"/>
                </a:lnTo>
                <a:lnTo>
                  <a:pt x="3517506" y="6462078"/>
                </a:lnTo>
                <a:lnTo>
                  <a:pt x="3429769" y="6549324"/>
                </a:lnTo>
                <a:lnTo>
                  <a:pt x="3429769" y="6719331"/>
                </a:lnTo>
                <a:lnTo>
                  <a:pt x="3302157" y="6846960"/>
                </a:lnTo>
                <a:lnTo>
                  <a:pt x="3098772" y="6846960"/>
                </a:lnTo>
                <a:lnTo>
                  <a:pt x="3087775" y="6858000"/>
                </a:lnTo>
                <a:lnTo>
                  <a:pt x="3058324" y="6858000"/>
                </a:lnTo>
                <a:lnTo>
                  <a:pt x="3089801" y="6826520"/>
                </a:lnTo>
                <a:lnTo>
                  <a:pt x="3293184" y="6826520"/>
                </a:lnTo>
                <a:lnTo>
                  <a:pt x="3408833" y="6710357"/>
                </a:lnTo>
                <a:lnTo>
                  <a:pt x="3408833" y="6541348"/>
                </a:lnTo>
                <a:lnTo>
                  <a:pt x="3508532" y="6440640"/>
                </a:lnTo>
                <a:lnTo>
                  <a:pt x="3706931" y="6440640"/>
                </a:lnTo>
                <a:lnTo>
                  <a:pt x="3775723" y="6509440"/>
                </a:lnTo>
                <a:lnTo>
                  <a:pt x="3775723" y="6625105"/>
                </a:lnTo>
                <a:lnTo>
                  <a:pt x="3980602" y="6625105"/>
                </a:lnTo>
                <a:lnTo>
                  <a:pt x="4121177" y="6485011"/>
                </a:lnTo>
                <a:lnTo>
                  <a:pt x="4121177" y="6400258"/>
                </a:lnTo>
                <a:lnTo>
                  <a:pt x="4048870" y="6328301"/>
                </a:lnTo>
                <a:lnTo>
                  <a:pt x="4030278" y="6335969"/>
                </a:lnTo>
                <a:cubicBezTo>
                  <a:pt x="4019542" y="6335969"/>
                  <a:pt x="4008806" y="6331898"/>
                  <a:pt x="4000661" y="6323753"/>
                </a:cubicBezTo>
                <a:cubicBezTo>
                  <a:pt x="3984372" y="6307463"/>
                  <a:pt x="3984372" y="6280808"/>
                  <a:pt x="4000661" y="6264518"/>
                </a:cubicBezTo>
                <a:cubicBezTo>
                  <a:pt x="4008806" y="6256373"/>
                  <a:pt x="4019542" y="6252302"/>
                  <a:pt x="4030278" y="6252302"/>
                </a:cubicBezTo>
                <a:close/>
                <a:moveTo>
                  <a:pt x="2319069" y="6241635"/>
                </a:moveTo>
                <a:cubicBezTo>
                  <a:pt x="2336993" y="6241635"/>
                  <a:pt x="2350936" y="6255964"/>
                  <a:pt x="2350936" y="6272762"/>
                </a:cubicBezTo>
                <a:cubicBezTo>
                  <a:pt x="2350936" y="6290549"/>
                  <a:pt x="2336993" y="6304877"/>
                  <a:pt x="2319069" y="6304877"/>
                </a:cubicBezTo>
                <a:cubicBezTo>
                  <a:pt x="2310106" y="6304877"/>
                  <a:pt x="2302262" y="6301295"/>
                  <a:pt x="2296662" y="6295489"/>
                </a:cubicBezTo>
                <a:lnTo>
                  <a:pt x="2291673" y="6282839"/>
                </a:lnTo>
                <a:lnTo>
                  <a:pt x="2257354" y="6282839"/>
                </a:lnTo>
                <a:lnTo>
                  <a:pt x="1710484" y="6830391"/>
                </a:lnTo>
                <a:lnTo>
                  <a:pt x="1052436" y="6830391"/>
                </a:lnTo>
                <a:lnTo>
                  <a:pt x="1024796" y="6858000"/>
                </a:lnTo>
                <a:lnTo>
                  <a:pt x="993928" y="6858000"/>
                </a:lnTo>
                <a:lnTo>
                  <a:pt x="1043463" y="6808469"/>
                </a:lnTo>
                <a:lnTo>
                  <a:pt x="1701510" y="6808469"/>
                </a:lnTo>
                <a:lnTo>
                  <a:pt x="2249377" y="6261415"/>
                </a:lnTo>
                <a:lnTo>
                  <a:pt x="2292351" y="6261415"/>
                </a:lnTo>
                <a:lnTo>
                  <a:pt x="2296662" y="6250899"/>
                </a:lnTo>
                <a:cubicBezTo>
                  <a:pt x="2302262" y="6245218"/>
                  <a:pt x="2310106" y="6241635"/>
                  <a:pt x="2319069" y="6241635"/>
                </a:cubicBezTo>
                <a:close/>
                <a:moveTo>
                  <a:pt x="11312311" y="6238902"/>
                </a:moveTo>
                <a:cubicBezTo>
                  <a:pt x="11275514" y="6238902"/>
                  <a:pt x="11244685" y="6268822"/>
                  <a:pt x="11244685" y="6306221"/>
                </a:cubicBezTo>
                <a:cubicBezTo>
                  <a:pt x="11244685" y="6343121"/>
                  <a:pt x="11275514" y="6373538"/>
                  <a:pt x="11312311" y="6373538"/>
                </a:cubicBezTo>
                <a:cubicBezTo>
                  <a:pt x="11349606" y="6373538"/>
                  <a:pt x="11379939" y="6343121"/>
                  <a:pt x="11379939" y="6306221"/>
                </a:cubicBezTo>
                <a:cubicBezTo>
                  <a:pt x="11379939" y="6268822"/>
                  <a:pt x="11349606" y="6238902"/>
                  <a:pt x="11312311" y="6238902"/>
                </a:cubicBezTo>
                <a:close/>
                <a:moveTo>
                  <a:pt x="3691218" y="6237239"/>
                </a:moveTo>
                <a:cubicBezTo>
                  <a:pt x="3709003" y="6237239"/>
                  <a:pt x="3722342" y="6251182"/>
                  <a:pt x="3722342" y="6269107"/>
                </a:cubicBezTo>
                <a:cubicBezTo>
                  <a:pt x="3722342" y="6287033"/>
                  <a:pt x="3709003" y="6300478"/>
                  <a:pt x="3691218" y="6300478"/>
                </a:cubicBezTo>
                <a:cubicBezTo>
                  <a:pt x="3682324" y="6300478"/>
                  <a:pt x="3674296" y="6297117"/>
                  <a:pt x="3668490" y="6291514"/>
                </a:cubicBezTo>
                <a:lnTo>
                  <a:pt x="3663726" y="6280145"/>
                </a:lnTo>
                <a:lnTo>
                  <a:pt x="3557671" y="6280145"/>
                </a:lnTo>
                <a:lnTo>
                  <a:pt x="2979160" y="6858000"/>
                </a:lnTo>
                <a:lnTo>
                  <a:pt x="2949240" y="6858000"/>
                </a:lnTo>
                <a:lnTo>
                  <a:pt x="3548694" y="6259217"/>
                </a:lnTo>
                <a:lnTo>
                  <a:pt x="3663200" y="6259217"/>
                </a:lnTo>
                <a:lnTo>
                  <a:pt x="3668490" y="6246451"/>
                </a:lnTo>
                <a:cubicBezTo>
                  <a:pt x="3674296" y="6240725"/>
                  <a:pt x="3682324" y="6237239"/>
                  <a:pt x="3691218" y="6237239"/>
                </a:cubicBezTo>
                <a:close/>
                <a:moveTo>
                  <a:pt x="11312311" y="6217460"/>
                </a:moveTo>
                <a:cubicBezTo>
                  <a:pt x="11361540" y="6217460"/>
                  <a:pt x="11401321" y="6257352"/>
                  <a:pt x="11401321" y="6306221"/>
                </a:cubicBezTo>
                <a:cubicBezTo>
                  <a:pt x="11401321" y="6355088"/>
                  <a:pt x="11361540" y="6394980"/>
                  <a:pt x="11312311" y="6394980"/>
                </a:cubicBezTo>
                <a:cubicBezTo>
                  <a:pt x="11263581" y="6394980"/>
                  <a:pt x="11223799" y="6355088"/>
                  <a:pt x="11223799" y="6306221"/>
                </a:cubicBezTo>
                <a:cubicBezTo>
                  <a:pt x="11223799" y="6257352"/>
                  <a:pt x="11263581" y="6217460"/>
                  <a:pt x="11312311" y="6217460"/>
                </a:cubicBezTo>
                <a:close/>
                <a:moveTo>
                  <a:pt x="4965396" y="6216924"/>
                </a:moveTo>
                <a:cubicBezTo>
                  <a:pt x="4928496" y="6216924"/>
                  <a:pt x="4898077" y="6247343"/>
                  <a:pt x="4898077" y="6284243"/>
                </a:cubicBezTo>
                <a:cubicBezTo>
                  <a:pt x="4898077" y="6321144"/>
                  <a:pt x="4928496" y="6351561"/>
                  <a:pt x="4965396" y="6351561"/>
                </a:cubicBezTo>
                <a:cubicBezTo>
                  <a:pt x="5002795" y="6351561"/>
                  <a:pt x="5032714" y="6321144"/>
                  <a:pt x="5032714" y="6284243"/>
                </a:cubicBezTo>
                <a:cubicBezTo>
                  <a:pt x="5032714" y="6247343"/>
                  <a:pt x="5002795" y="6216924"/>
                  <a:pt x="4965396" y="6216924"/>
                </a:cubicBezTo>
                <a:close/>
                <a:moveTo>
                  <a:pt x="4239882" y="6203678"/>
                </a:moveTo>
                <a:cubicBezTo>
                  <a:pt x="4202922" y="6203678"/>
                  <a:pt x="4172418" y="6234011"/>
                  <a:pt x="4172418" y="6270809"/>
                </a:cubicBezTo>
                <a:cubicBezTo>
                  <a:pt x="4172418" y="6307605"/>
                  <a:pt x="4202922" y="6338932"/>
                  <a:pt x="4239882" y="6338932"/>
                </a:cubicBezTo>
                <a:cubicBezTo>
                  <a:pt x="4277385" y="6338932"/>
                  <a:pt x="4307889" y="6307605"/>
                  <a:pt x="4307889" y="6270809"/>
                </a:cubicBezTo>
                <a:cubicBezTo>
                  <a:pt x="4307889" y="6234011"/>
                  <a:pt x="4277385" y="6203678"/>
                  <a:pt x="4239882" y="6203678"/>
                </a:cubicBezTo>
                <a:close/>
                <a:moveTo>
                  <a:pt x="4965396" y="6195482"/>
                </a:moveTo>
                <a:cubicBezTo>
                  <a:pt x="5014762" y="6195482"/>
                  <a:pt x="5054156" y="6235374"/>
                  <a:pt x="5054156" y="6284243"/>
                </a:cubicBezTo>
                <a:cubicBezTo>
                  <a:pt x="5054156" y="6333111"/>
                  <a:pt x="5014762" y="6373003"/>
                  <a:pt x="4965396" y="6373003"/>
                </a:cubicBezTo>
                <a:cubicBezTo>
                  <a:pt x="4916528" y="6373003"/>
                  <a:pt x="4876636" y="6333111"/>
                  <a:pt x="4876636" y="6284243"/>
                </a:cubicBezTo>
                <a:cubicBezTo>
                  <a:pt x="4876636" y="6235374"/>
                  <a:pt x="4916528" y="6195482"/>
                  <a:pt x="4965396" y="6195482"/>
                </a:cubicBezTo>
                <a:close/>
                <a:moveTo>
                  <a:pt x="4239882" y="6182296"/>
                </a:moveTo>
                <a:cubicBezTo>
                  <a:pt x="4288886" y="6182296"/>
                  <a:pt x="4328890" y="6222077"/>
                  <a:pt x="4328890" y="6270809"/>
                </a:cubicBezTo>
                <a:cubicBezTo>
                  <a:pt x="4328890" y="6320037"/>
                  <a:pt x="4288886" y="6359817"/>
                  <a:pt x="4239882" y="6359817"/>
                </a:cubicBezTo>
                <a:cubicBezTo>
                  <a:pt x="4191419" y="6359817"/>
                  <a:pt x="4151418" y="6320037"/>
                  <a:pt x="4151418" y="6270809"/>
                </a:cubicBezTo>
                <a:cubicBezTo>
                  <a:pt x="4151418" y="6222077"/>
                  <a:pt x="4191419" y="6182296"/>
                  <a:pt x="4239882" y="6182296"/>
                </a:cubicBezTo>
                <a:close/>
                <a:moveTo>
                  <a:pt x="10462271" y="6181641"/>
                </a:moveTo>
                <a:cubicBezTo>
                  <a:pt x="10424976" y="6181641"/>
                  <a:pt x="10395140" y="6211889"/>
                  <a:pt x="10395140" y="6248583"/>
                </a:cubicBezTo>
                <a:cubicBezTo>
                  <a:pt x="10395140" y="6285774"/>
                  <a:pt x="10424976" y="6315527"/>
                  <a:pt x="10462271" y="6315527"/>
                </a:cubicBezTo>
                <a:cubicBezTo>
                  <a:pt x="10499069" y="6315527"/>
                  <a:pt x="10529402" y="6285774"/>
                  <a:pt x="10529402" y="6248583"/>
                </a:cubicBezTo>
                <a:cubicBezTo>
                  <a:pt x="10529402" y="6211889"/>
                  <a:pt x="10499069" y="6181641"/>
                  <a:pt x="10462271" y="6181641"/>
                </a:cubicBezTo>
                <a:close/>
                <a:moveTo>
                  <a:pt x="5783756" y="6178375"/>
                </a:moveTo>
                <a:cubicBezTo>
                  <a:pt x="5802049" y="6178375"/>
                  <a:pt x="5820279" y="6185444"/>
                  <a:pt x="5834167" y="6199582"/>
                </a:cubicBezTo>
                <a:cubicBezTo>
                  <a:pt x="5848553" y="6213718"/>
                  <a:pt x="5855745" y="6232073"/>
                  <a:pt x="5855745" y="6250426"/>
                </a:cubicBezTo>
                <a:lnTo>
                  <a:pt x="5846832" y="6271430"/>
                </a:lnTo>
                <a:lnTo>
                  <a:pt x="5948651" y="6373734"/>
                </a:lnTo>
                <a:lnTo>
                  <a:pt x="5948651" y="6581005"/>
                </a:lnTo>
                <a:lnTo>
                  <a:pt x="5792413" y="6737455"/>
                </a:lnTo>
                <a:lnTo>
                  <a:pt x="5792413" y="6858000"/>
                </a:lnTo>
                <a:lnTo>
                  <a:pt x="5728726" y="6858000"/>
                </a:lnTo>
                <a:lnTo>
                  <a:pt x="5728726" y="6711545"/>
                </a:lnTo>
                <a:lnTo>
                  <a:pt x="5885459" y="6555096"/>
                </a:lnTo>
                <a:lnTo>
                  <a:pt x="5885459" y="6400140"/>
                </a:lnTo>
                <a:lnTo>
                  <a:pt x="5803673" y="6318242"/>
                </a:lnTo>
                <a:lnTo>
                  <a:pt x="5783756" y="6322104"/>
                </a:lnTo>
                <a:cubicBezTo>
                  <a:pt x="5765464" y="6322104"/>
                  <a:pt x="5747111" y="6315160"/>
                  <a:pt x="5732973" y="6301272"/>
                </a:cubicBezTo>
                <a:cubicBezTo>
                  <a:pt x="5705195" y="6272996"/>
                  <a:pt x="5705195" y="6227856"/>
                  <a:pt x="5732973" y="6199582"/>
                </a:cubicBezTo>
                <a:cubicBezTo>
                  <a:pt x="5747111" y="6185444"/>
                  <a:pt x="5765464" y="6178375"/>
                  <a:pt x="5783756" y="6178375"/>
                </a:cubicBezTo>
                <a:close/>
                <a:moveTo>
                  <a:pt x="10462271" y="6160318"/>
                </a:moveTo>
                <a:cubicBezTo>
                  <a:pt x="10511003" y="6160318"/>
                  <a:pt x="10550784" y="6199989"/>
                  <a:pt x="10550784" y="6248583"/>
                </a:cubicBezTo>
                <a:cubicBezTo>
                  <a:pt x="10550784" y="6297179"/>
                  <a:pt x="10511003" y="6337841"/>
                  <a:pt x="10462271" y="6337841"/>
                </a:cubicBezTo>
                <a:cubicBezTo>
                  <a:pt x="10413539" y="6337841"/>
                  <a:pt x="10373261" y="6297179"/>
                  <a:pt x="10373261" y="6248583"/>
                </a:cubicBezTo>
                <a:cubicBezTo>
                  <a:pt x="10373261" y="6199989"/>
                  <a:pt x="10413539" y="6160318"/>
                  <a:pt x="10462271" y="6160318"/>
                </a:cubicBezTo>
                <a:close/>
                <a:moveTo>
                  <a:pt x="10993882" y="6140439"/>
                </a:moveTo>
                <a:cubicBezTo>
                  <a:pt x="10956484" y="6140439"/>
                  <a:pt x="10926564" y="6170773"/>
                  <a:pt x="10926564" y="6207570"/>
                </a:cubicBezTo>
                <a:cubicBezTo>
                  <a:pt x="10926564" y="6244865"/>
                  <a:pt x="10956484" y="6274700"/>
                  <a:pt x="10993882" y="6274700"/>
                </a:cubicBezTo>
                <a:cubicBezTo>
                  <a:pt x="11030783" y="6274700"/>
                  <a:pt x="11061201" y="6244865"/>
                  <a:pt x="11061201" y="6207570"/>
                </a:cubicBezTo>
                <a:cubicBezTo>
                  <a:pt x="11061201" y="6170773"/>
                  <a:pt x="11030783" y="6140439"/>
                  <a:pt x="10993882" y="6140439"/>
                </a:cubicBezTo>
                <a:close/>
                <a:moveTo>
                  <a:pt x="10993882" y="6118560"/>
                </a:moveTo>
                <a:cubicBezTo>
                  <a:pt x="11042751" y="6118560"/>
                  <a:pt x="11082643" y="6158341"/>
                  <a:pt x="11082643" y="6207570"/>
                </a:cubicBezTo>
                <a:cubicBezTo>
                  <a:pt x="11082643" y="6256301"/>
                  <a:pt x="11042751" y="6296083"/>
                  <a:pt x="10993882" y="6296083"/>
                </a:cubicBezTo>
                <a:cubicBezTo>
                  <a:pt x="10944017" y="6296083"/>
                  <a:pt x="10905122" y="6256301"/>
                  <a:pt x="10905122" y="6207570"/>
                </a:cubicBezTo>
                <a:cubicBezTo>
                  <a:pt x="10905122" y="6158341"/>
                  <a:pt x="10944017" y="6118560"/>
                  <a:pt x="10993882" y="6118560"/>
                </a:cubicBezTo>
                <a:close/>
                <a:moveTo>
                  <a:pt x="10017978" y="6072407"/>
                </a:moveTo>
                <a:cubicBezTo>
                  <a:pt x="10035091" y="6072407"/>
                  <a:pt x="10049685" y="6086625"/>
                  <a:pt x="10049685" y="6104275"/>
                </a:cubicBezTo>
                <a:cubicBezTo>
                  <a:pt x="10049685" y="6113099"/>
                  <a:pt x="10046036" y="6120944"/>
                  <a:pt x="10040249" y="6126582"/>
                </a:cubicBezTo>
                <a:lnTo>
                  <a:pt x="10027713" y="6131687"/>
                </a:lnTo>
                <a:lnTo>
                  <a:pt x="10027713" y="6858000"/>
                </a:lnTo>
                <a:lnTo>
                  <a:pt x="10005782" y="6858000"/>
                </a:lnTo>
                <a:lnTo>
                  <a:pt x="10005782" y="6131050"/>
                </a:lnTo>
                <a:lnTo>
                  <a:pt x="9993946" y="6126582"/>
                </a:lnTo>
                <a:cubicBezTo>
                  <a:pt x="9987905" y="6120944"/>
                  <a:pt x="9984256" y="6113099"/>
                  <a:pt x="9984256" y="6104275"/>
                </a:cubicBezTo>
                <a:cubicBezTo>
                  <a:pt x="9984256" y="6086625"/>
                  <a:pt x="9998852" y="6072407"/>
                  <a:pt x="10017978" y="6072407"/>
                </a:cubicBezTo>
                <a:close/>
                <a:moveTo>
                  <a:pt x="3939922" y="6024056"/>
                </a:moveTo>
                <a:cubicBezTo>
                  <a:pt x="3953245" y="6024056"/>
                  <a:pt x="3964099" y="6034633"/>
                  <a:pt x="3964099" y="6047728"/>
                </a:cubicBezTo>
                <a:cubicBezTo>
                  <a:pt x="3964099" y="6061830"/>
                  <a:pt x="3953245" y="6071903"/>
                  <a:pt x="3939922" y="6071903"/>
                </a:cubicBezTo>
                <a:cubicBezTo>
                  <a:pt x="3933508" y="6071903"/>
                  <a:pt x="3927589" y="6069385"/>
                  <a:pt x="3923272" y="6065104"/>
                </a:cubicBezTo>
                <a:lnTo>
                  <a:pt x="3920270" y="6057685"/>
                </a:lnTo>
                <a:lnTo>
                  <a:pt x="3434194" y="6057685"/>
                </a:lnTo>
                <a:lnTo>
                  <a:pt x="2707448" y="6784608"/>
                </a:lnTo>
                <a:lnTo>
                  <a:pt x="2707448" y="6858000"/>
                </a:lnTo>
                <a:lnTo>
                  <a:pt x="2686514" y="6858000"/>
                </a:lnTo>
                <a:lnTo>
                  <a:pt x="2686514" y="6775633"/>
                </a:lnTo>
                <a:lnTo>
                  <a:pt x="3425223" y="6037243"/>
                </a:lnTo>
                <a:lnTo>
                  <a:pt x="3920644" y="6037243"/>
                </a:lnTo>
                <a:lnTo>
                  <a:pt x="3923272" y="6030982"/>
                </a:lnTo>
                <a:cubicBezTo>
                  <a:pt x="3927589" y="6026700"/>
                  <a:pt x="3933508" y="6024056"/>
                  <a:pt x="3939922" y="6024056"/>
                </a:cubicBezTo>
                <a:close/>
                <a:moveTo>
                  <a:pt x="5213744" y="5977366"/>
                </a:moveTo>
                <a:cubicBezTo>
                  <a:pt x="5175847" y="5977366"/>
                  <a:pt x="5146425" y="6007287"/>
                  <a:pt x="5146425" y="6044685"/>
                </a:cubicBezTo>
                <a:cubicBezTo>
                  <a:pt x="5146425" y="6081586"/>
                  <a:pt x="5175847" y="6112004"/>
                  <a:pt x="5213744" y="6112004"/>
                </a:cubicBezTo>
                <a:cubicBezTo>
                  <a:pt x="5251143" y="6112004"/>
                  <a:pt x="5281063" y="6081586"/>
                  <a:pt x="5281063" y="6044685"/>
                </a:cubicBezTo>
                <a:cubicBezTo>
                  <a:pt x="5281063" y="6007287"/>
                  <a:pt x="5251143" y="5977366"/>
                  <a:pt x="5213744" y="5977366"/>
                </a:cubicBezTo>
                <a:close/>
                <a:moveTo>
                  <a:pt x="4965396" y="5977366"/>
                </a:moveTo>
                <a:cubicBezTo>
                  <a:pt x="4928496" y="5977366"/>
                  <a:pt x="4898077" y="6007287"/>
                  <a:pt x="4898077" y="6044685"/>
                </a:cubicBezTo>
                <a:cubicBezTo>
                  <a:pt x="4898077" y="6081586"/>
                  <a:pt x="4928496" y="6112004"/>
                  <a:pt x="4965396" y="6112004"/>
                </a:cubicBezTo>
                <a:cubicBezTo>
                  <a:pt x="5002795" y="6112004"/>
                  <a:pt x="5032714" y="6081586"/>
                  <a:pt x="5032714" y="6044685"/>
                </a:cubicBezTo>
                <a:cubicBezTo>
                  <a:pt x="5032714" y="6007287"/>
                  <a:pt x="5002795" y="5977366"/>
                  <a:pt x="4965396" y="5977366"/>
                </a:cubicBezTo>
                <a:close/>
                <a:moveTo>
                  <a:pt x="4503369" y="5977366"/>
                </a:moveTo>
                <a:cubicBezTo>
                  <a:pt x="4466675" y="5977366"/>
                  <a:pt x="4437418" y="6007287"/>
                  <a:pt x="4437418" y="6044685"/>
                </a:cubicBezTo>
                <a:cubicBezTo>
                  <a:pt x="4437418" y="6081586"/>
                  <a:pt x="4466675" y="6112004"/>
                  <a:pt x="4503369" y="6112004"/>
                </a:cubicBezTo>
                <a:cubicBezTo>
                  <a:pt x="4541056" y="6112004"/>
                  <a:pt x="4571304" y="6081586"/>
                  <a:pt x="4571304" y="6044685"/>
                </a:cubicBezTo>
                <a:cubicBezTo>
                  <a:pt x="4571304" y="6007287"/>
                  <a:pt x="4541056" y="5977366"/>
                  <a:pt x="4503369" y="5977366"/>
                </a:cubicBezTo>
                <a:close/>
                <a:moveTo>
                  <a:pt x="5213744" y="5955925"/>
                </a:moveTo>
                <a:cubicBezTo>
                  <a:pt x="5262613" y="5955925"/>
                  <a:pt x="5302505" y="5995817"/>
                  <a:pt x="5302505" y="6044685"/>
                </a:cubicBezTo>
                <a:cubicBezTo>
                  <a:pt x="5302505" y="6093554"/>
                  <a:pt x="5262613" y="6133446"/>
                  <a:pt x="5213744" y="6133446"/>
                </a:cubicBezTo>
                <a:cubicBezTo>
                  <a:pt x="5164875" y="6133446"/>
                  <a:pt x="5124983" y="6093554"/>
                  <a:pt x="5124983" y="6044685"/>
                </a:cubicBezTo>
                <a:cubicBezTo>
                  <a:pt x="5124983" y="5995817"/>
                  <a:pt x="5164875" y="5955925"/>
                  <a:pt x="5213744" y="5955925"/>
                </a:cubicBezTo>
                <a:close/>
                <a:moveTo>
                  <a:pt x="4965396" y="5955925"/>
                </a:moveTo>
                <a:cubicBezTo>
                  <a:pt x="5014762" y="5955925"/>
                  <a:pt x="5054156" y="5995817"/>
                  <a:pt x="5054156" y="6044685"/>
                </a:cubicBezTo>
                <a:cubicBezTo>
                  <a:pt x="5054156" y="6093554"/>
                  <a:pt x="5014762" y="6133446"/>
                  <a:pt x="4965396" y="6133446"/>
                </a:cubicBezTo>
                <a:cubicBezTo>
                  <a:pt x="4916528" y="6133446"/>
                  <a:pt x="4876636" y="6093554"/>
                  <a:pt x="4876636" y="6044685"/>
                </a:cubicBezTo>
                <a:cubicBezTo>
                  <a:pt x="4876636" y="5995817"/>
                  <a:pt x="4916528" y="5955925"/>
                  <a:pt x="4965396" y="5955925"/>
                </a:cubicBezTo>
                <a:close/>
                <a:moveTo>
                  <a:pt x="4503369" y="5955925"/>
                </a:moveTo>
                <a:cubicBezTo>
                  <a:pt x="4552957" y="5955925"/>
                  <a:pt x="4592627" y="5995817"/>
                  <a:pt x="4592627" y="6044685"/>
                </a:cubicBezTo>
                <a:cubicBezTo>
                  <a:pt x="4592627" y="6093554"/>
                  <a:pt x="4552957" y="6133446"/>
                  <a:pt x="4503369" y="6133446"/>
                </a:cubicBezTo>
                <a:cubicBezTo>
                  <a:pt x="4454774" y="6133446"/>
                  <a:pt x="4415103" y="6093554"/>
                  <a:pt x="4415103" y="6044685"/>
                </a:cubicBezTo>
                <a:cubicBezTo>
                  <a:pt x="4415103" y="5995817"/>
                  <a:pt x="4454774" y="5955925"/>
                  <a:pt x="4503369" y="5955925"/>
                </a:cubicBezTo>
                <a:close/>
                <a:moveTo>
                  <a:pt x="9708187" y="5926699"/>
                </a:moveTo>
                <a:cubicBezTo>
                  <a:pt x="9670288" y="5926699"/>
                  <a:pt x="9640868" y="5957443"/>
                  <a:pt x="9640868" y="5993642"/>
                </a:cubicBezTo>
                <a:cubicBezTo>
                  <a:pt x="9640868" y="6031328"/>
                  <a:pt x="9670288" y="6061577"/>
                  <a:pt x="9708187" y="6061577"/>
                </a:cubicBezTo>
                <a:cubicBezTo>
                  <a:pt x="9745087" y="6061577"/>
                  <a:pt x="9775504" y="6031328"/>
                  <a:pt x="9775504" y="5993642"/>
                </a:cubicBezTo>
                <a:cubicBezTo>
                  <a:pt x="9775504" y="5957443"/>
                  <a:pt x="9745087" y="5926699"/>
                  <a:pt x="9708187" y="5926699"/>
                </a:cubicBezTo>
                <a:close/>
                <a:moveTo>
                  <a:pt x="9431268" y="5926699"/>
                </a:moveTo>
                <a:cubicBezTo>
                  <a:pt x="9393369" y="5926699"/>
                  <a:pt x="9362952" y="5957443"/>
                  <a:pt x="9362952" y="5993642"/>
                </a:cubicBezTo>
                <a:cubicBezTo>
                  <a:pt x="9362952" y="6031328"/>
                  <a:pt x="9393369" y="6061577"/>
                  <a:pt x="9431268" y="6061577"/>
                </a:cubicBezTo>
                <a:cubicBezTo>
                  <a:pt x="9468168" y="6061577"/>
                  <a:pt x="9498585" y="6031328"/>
                  <a:pt x="9498585" y="5993642"/>
                </a:cubicBezTo>
                <a:cubicBezTo>
                  <a:pt x="9498585" y="5957443"/>
                  <a:pt x="9468168" y="5926699"/>
                  <a:pt x="9431268" y="5926699"/>
                </a:cubicBezTo>
                <a:close/>
                <a:moveTo>
                  <a:pt x="3193436" y="5907574"/>
                </a:moveTo>
                <a:lnTo>
                  <a:pt x="4127235" y="5907574"/>
                </a:lnTo>
                <a:lnTo>
                  <a:pt x="4192481" y="5972425"/>
                </a:lnTo>
                <a:lnTo>
                  <a:pt x="4203716" y="5967790"/>
                </a:lnTo>
                <a:cubicBezTo>
                  <a:pt x="4211826" y="5967790"/>
                  <a:pt x="4220000" y="5970864"/>
                  <a:pt x="4226437" y="5977011"/>
                </a:cubicBezTo>
                <a:cubicBezTo>
                  <a:pt x="4238787" y="5989306"/>
                  <a:pt x="4238787" y="6009471"/>
                  <a:pt x="4226437" y="6022258"/>
                </a:cubicBezTo>
                <a:cubicBezTo>
                  <a:pt x="4213560" y="6034553"/>
                  <a:pt x="4193749" y="6034553"/>
                  <a:pt x="4181367" y="6022258"/>
                </a:cubicBezTo>
                <a:cubicBezTo>
                  <a:pt x="4175177" y="6015864"/>
                  <a:pt x="4172082" y="6007626"/>
                  <a:pt x="4172082" y="5999449"/>
                </a:cubicBezTo>
                <a:lnTo>
                  <a:pt x="4177063" y="5987412"/>
                </a:lnTo>
                <a:lnTo>
                  <a:pt x="4118266" y="5928996"/>
                </a:lnTo>
                <a:lnTo>
                  <a:pt x="3202404" y="5928996"/>
                </a:lnTo>
                <a:lnTo>
                  <a:pt x="2629372" y="6501434"/>
                </a:lnTo>
                <a:lnTo>
                  <a:pt x="2629372" y="6858000"/>
                </a:lnTo>
                <a:lnTo>
                  <a:pt x="2607946" y="6858000"/>
                </a:lnTo>
                <a:lnTo>
                  <a:pt x="2607946" y="6492964"/>
                </a:lnTo>
                <a:close/>
                <a:moveTo>
                  <a:pt x="9708187" y="5905376"/>
                </a:moveTo>
                <a:cubicBezTo>
                  <a:pt x="9757054" y="5905376"/>
                  <a:pt x="9796946" y="5945047"/>
                  <a:pt x="9796946" y="5993642"/>
                </a:cubicBezTo>
                <a:cubicBezTo>
                  <a:pt x="9796946" y="6043230"/>
                  <a:pt x="9757054" y="6082900"/>
                  <a:pt x="9708187" y="6082900"/>
                </a:cubicBezTo>
                <a:cubicBezTo>
                  <a:pt x="9658321" y="6082900"/>
                  <a:pt x="9619426" y="6043230"/>
                  <a:pt x="9619426" y="5993642"/>
                </a:cubicBezTo>
                <a:cubicBezTo>
                  <a:pt x="9619426" y="5945047"/>
                  <a:pt x="9658321" y="5905376"/>
                  <a:pt x="9708187" y="5905376"/>
                </a:cubicBezTo>
                <a:close/>
                <a:moveTo>
                  <a:pt x="9431268" y="5905376"/>
                </a:moveTo>
                <a:cubicBezTo>
                  <a:pt x="9480135" y="5905376"/>
                  <a:pt x="9520027" y="5945047"/>
                  <a:pt x="9520027" y="5993642"/>
                </a:cubicBezTo>
                <a:cubicBezTo>
                  <a:pt x="9520027" y="6043230"/>
                  <a:pt x="9480135" y="6082900"/>
                  <a:pt x="9431268" y="6082900"/>
                </a:cubicBezTo>
                <a:cubicBezTo>
                  <a:pt x="9382399" y="6082900"/>
                  <a:pt x="9342507" y="6043230"/>
                  <a:pt x="9342507" y="5993642"/>
                </a:cubicBezTo>
                <a:cubicBezTo>
                  <a:pt x="9342507" y="5945047"/>
                  <a:pt x="9382399" y="5905376"/>
                  <a:pt x="9431268" y="5905376"/>
                </a:cubicBezTo>
                <a:close/>
                <a:moveTo>
                  <a:pt x="999577" y="5889991"/>
                </a:moveTo>
                <a:cubicBezTo>
                  <a:pt x="1039455" y="5889991"/>
                  <a:pt x="1071856" y="5922392"/>
                  <a:pt x="1071856" y="5962269"/>
                </a:cubicBezTo>
                <a:cubicBezTo>
                  <a:pt x="1071856" y="6002146"/>
                  <a:pt x="1039455" y="6034546"/>
                  <a:pt x="999577" y="6034546"/>
                </a:cubicBezTo>
                <a:cubicBezTo>
                  <a:pt x="979640" y="6034546"/>
                  <a:pt x="961572" y="6026446"/>
                  <a:pt x="948489" y="6013361"/>
                </a:cubicBezTo>
                <a:lnTo>
                  <a:pt x="936456" y="5995520"/>
                </a:lnTo>
                <a:lnTo>
                  <a:pt x="912012" y="5995520"/>
                </a:lnTo>
                <a:lnTo>
                  <a:pt x="121422" y="6785676"/>
                </a:lnTo>
                <a:lnTo>
                  <a:pt x="0" y="6785676"/>
                </a:lnTo>
                <a:lnTo>
                  <a:pt x="0" y="6722403"/>
                </a:lnTo>
                <a:lnTo>
                  <a:pt x="95002" y="6722403"/>
                </a:lnTo>
                <a:lnTo>
                  <a:pt x="885593" y="5931750"/>
                </a:lnTo>
                <a:lnTo>
                  <a:pt x="934611" y="5931750"/>
                </a:lnTo>
                <a:lnTo>
                  <a:pt x="948489" y="5911176"/>
                </a:lnTo>
                <a:cubicBezTo>
                  <a:pt x="961572" y="5898092"/>
                  <a:pt x="979640" y="5889991"/>
                  <a:pt x="999577" y="5889991"/>
                </a:cubicBezTo>
                <a:close/>
                <a:moveTo>
                  <a:pt x="1506166" y="5876209"/>
                </a:moveTo>
                <a:cubicBezTo>
                  <a:pt x="1469265" y="5876209"/>
                  <a:pt x="1438847" y="5906045"/>
                  <a:pt x="1438847" y="5943340"/>
                </a:cubicBezTo>
                <a:cubicBezTo>
                  <a:pt x="1438847" y="5980138"/>
                  <a:pt x="1469265" y="6010968"/>
                  <a:pt x="1506166" y="6010968"/>
                </a:cubicBezTo>
                <a:cubicBezTo>
                  <a:pt x="1543564" y="6010968"/>
                  <a:pt x="1573980" y="5980138"/>
                  <a:pt x="1573980" y="5943340"/>
                </a:cubicBezTo>
                <a:cubicBezTo>
                  <a:pt x="1573980" y="5906045"/>
                  <a:pt x="1543564" y="5876209"/>
                  <a:pt x="1506166" y="5876209"/>
                </a:cubicBezTo>
                <a:close/>
                <a:moveTo>
                  <a:pt x="1506166" y="5854827"/>
                </a:moveTo>
                <a:cubicBezTo>
                  <a:pt x="1555032" y="5854827"/>
                  <a:pt x="1594923" y="5894608"/>
                  <a:pt x="1594923" y="5943340"/>
                </a:cubicBezTo>
                <a:cubicBezTo>
                  <a:pt x="1594923" y="5992072"/>
                  <a:pt x="1555032" y="6032350"/>
                  <a:pt x="1506166" y="6032350"/>
                </a:cubicBezTo>
                <a:cubicBezTo>
                  <a:pt x="1457296" y="6032350"/>
                  <a:pt x="1417406" y="5992072"/>
                  <a:pt x="1417406" y="5943340"/>
                </a:cubicBezTo>
                <a:cubicBezTo>
                  <a:pt x="1417406" y="5894608"/>
                  <a:pt x="1457296" y="5854827"/>
                  <a:pt x="1506166" y="5854827"/>
                </a:cubicBezTo>
                <a:close/>
                <a:moveTo>
                  <a:pt x="6875259" y="5805940"/>
                </a:moveTo>
                <a:cubicBezTo>
                  <a:pt x="6837860" y="5805940"/>
                  <a:pt x="6807442" y="5835860"/>
                  <a:pt x="6807442" y="5873259"/>
                </a:cubicBezTo>
                <a:cubicBezTo>
                  <a:pt x="6807442" y="5910160"/>
                  <a:pt x="6837860" y="5940578"/>
                  <a:pt x="6875259" y="5940578"/>
                </a:cubicBezTo>
                <a:cubicBezTo>
                  <a:pt x="6912658" y="5940578"/>
                  <a:pt x="6943076" y="5910160"/>
                  <a:pt x="6943076" y="5873259"/>
                </a:cubicBezTo>
                <a:cubicBezTo>
                  <a:pt x="6943076" y="5835860"/>
                  <a:pt x="6912658" y="5805940"/>
                  <a:pt x="6875259" y="5805940"/>
                </a:cubicBezTo>
                <a:close/>
                <a:moveTo>
                  <a:pt x="6521418" y="5805940"/>
                </a:moveTo>
                <a:cubicBezTo>
                  <a:pt x="6484518" y="5805940"/>
                  <a:pt x="6454100" y="5835860"/>
                  <a:pt x="6454100" y="5873259"/>
                </a:cubicBezTo>
                <a:cubicBezTo>
                  <a:pt x="6454100" y="5910160"/>
                  <a:pt x="6484518" y="5940578"/>
                  <a:pt x="6521418" y="5940578"/>
                </a:cubicBezTo>
                <a:cubicBezTo>
                  <a:pt x="6558319" y="5940578"/>
                  <a:pt x="6588736" y="5910160"/>
                  <a:pt x="6588736" y="5873259"/>
                </a:cubicBezTo>
                <a:cubicBezTo>
                  <a:pt x="6588736" y="5835860"/>
                  <a:pt x="6558319" y="5805940"/>
                  <a:pt x="6521418" y="5805940"/>
                </a:cubicBezTo>
                <a:close/>
                <a:moveTo>
                  <a:pt x="1244867" y="5799288"/>
                </a:moveTo>
                <a:cubicBezTo>
                  <a:pt x="1207364" y="5799288"/>
                  <a:pt x="1176858" y="5829124"/>
                  <a:pt x="1176858" y="5866419"/>
                </a:cubicBezTo>
                <a:cubicBezTo>
                  <a:pt x="1176858" y="5903215"/>
                  <a:pt x="1207364" y="5933548"/>
                  <a:pt x="1244867" y="5933548"/>
                </a:cubicBezTo>
                <a:cubicBezTo>
                  <a:pt x="1281872" y="5933548"/>
                  <a:pt x="1312874" y="5903215"/>
                  <a:pt x="1312874" y="5866419"/>
                </a:cubicBezTo>
                <a:cubicBezTo>
                  <a:pt x="1312874" y="5829124"/>
                  <a:pt x="1281872" y="5799288"/>
                  <a:pt x="1244867" y="5799288"/>
                </a:cubicBezTo>
                <a:close/>
                <a:moveTo>
                  <a:pt x="6875259" y="5784498"/>
                </a:moveTo>
                <a:cubicBezTo>
                  <a:pt x="6924626" y="5784498"/>
                  <a:pt x="6964020" y="5824390"/>
                  <a:pt x="6964020" y="5873259"/>
                </a:cubicBezTo>
                <a:cubicBezTo>
                  <a:pt x="6964020" y="5922128"/>
                  <a:pt x="6924626" y="5962020"/>
                  <a:pt x="6875259" y="5962020"/>
                </a:cubicBezTo>
                <a:cubicBezTo>
                  <a:pt x="6826390" y="5962020"/>
                  <a:pt x="6786498" y="5922128"/>
                  <a:pt x="6786498" y="5873259"/>
                </a:cubicBezTo>
                <a:cubicBezTo>
                  <a:pt x="6786498" y="5824390"/>
                  <a:pt x="6826390" y="5784498"/>
                  <a:pt x="6875259" y="5784498"/>
                </a:cubicBezTo>
                <a:close/>
                <a:moveTo>
                  <a:pt x="6521418" y="5784498"/>
                </a:moveTo>
                <a:cubicBezTo>
                  <a:pt x="6570286" y="5784498"/>
                  <a:pt x="6610178" y="5824390"/>
                  <a:pt x="6610178" y="5873259"/>
                </a:cubicBezTo>
                <a:cubicBezTo>
                  <a:pt x="6610178" y="5922128"/>
                  <a:pt x="6570286" y="5962020"/>
                  <a:pt x="6521418" y="5962020"/>
                </a:cubicBezTo>
                <a:cubicBezTo>
                  <a:pt x="6472550" y="5962020"/>
                  <a:pt x="6432658" y="5922128"/>
                  <a:pt x="6432658" y="5873259"/>
                </a:cubicBezTo>
                <a:cubicBezTo>
                  <a:pt x="6432658" y="5824390"/>
                  <a:pt x="6472550" y="5784498"/>
                  <a:pt x="6521418" y="5784498"/>
                </a:cubicBezTo>
                <a:close/>
                <a:moveTo>
                  <a:pt x="1244867" y="5777906"/>
                </a:moveTo>
                <a:cubicBezTo>
                  <a:pt x="1294373" y="5777906"/>
                  <a:pt x="1333377" y="5817687"/>
                  <a:pt x="1333377" y="5866419"/>
                </a:cubicBezTo>
                <a:cubicBezTo>
                  <a:pt x="1333377" y="5915647"/>
                  <a:pt x="1294373" y="5955427"/>
                  <a:pt x="1244867" y="5955427"/>
                </a:cubicBezTo>
                <a:cubicBezTo>
                  <a:pt x="1195859" y="5955427"/>
                  <a:pt x="1155856" y="5915647"/>
                  <a:pt x="1155856" y="5866419"/>
                </a:cubicBezTo>
                <a:cubicBezTo>
                  <a:pt x="1155856" y="5817687"/>
                  <a:pt x="1195859" y="5777906"/>
                  <a:pt x="1244867" y="5777906"/>
                </a:cubicBezTo>
                <a:close/>
                <a:moveTo>
                  <a:pt x="10993882" y="5748359"/>
                </a:moveTo>
                <a:cubicBezTo>
                  <a:pt x="10956484" y="5748359"/>
                  <a:pt x="10926564" y="5778862"/>
                  <a:pt x="10926564" y="5815867"/>
                </a:cubicBezTo>
                <a:cubicBezTo>
                  <a:pt x="10926564" y="5853371"/>
                  <a:pt x="10956484" y="5883875"/>
                  <a:pt x="10993882" y="5883875"/>
                </a:cubicBezTo>
                <a:cubicBezTo>
                  <a:pt x="11030783" y="5883875"/>
                  <a:pt x="11061201" y="5853371"/>
                  <a:pt x="11061201" y="5815867"/>
                </a:cubicBezTo>
                <a:cubicBezTo>
                  <a:pt x="11061201" y="5778862"/>
                  <a:pt x="11030783" y="5748359"/>
                  <a:pt x="10993882" y="5748359"/>
                </a:cubicBezTo>
                <a:close/>
                <a:moveTo>
                  <a:pt x="10993882" y="5727356"/>
                </a:moveTo>
                <a:cubicBezTo>
                  <a:pt x="11042751" y="5727356"/>
                  <a:pt x="11082643" y="5767361"/>
                  <a:pt x="11082643" y="5815867"/>
                </a:cubicBezTo>
                <a:cubicBezTo>
                  <a:pt x="11082643" y="5864872"/>
                  <a:pt x="11042751" y="5904877"/>
                  <a:pt x="10993882" y="5904877"/>
                </a:cubicBezTo>
                <a:cubicBezTo>
                  <a:pt x="10944017" y="5904877"/>
                  <a:pt x="10905122" y="5864872"/>
                  <a:pt x="10905122" y="5815867"/>
                </a:cubicBezTo>
                <a:cubicBezTo>
                  <a:pt x="10905122" y="5767361"/>
                  <a:pt x="10944017" y="5727356"/>
                  <a:pt x="10993882" y="5727356"/>
                </a:cubicBezTo>
                <a:close/>
                <a:moveTo>
                  <a:pt x="4503369" y="5726821"/>
                </a:moveTo>
                <a:cubicBezTo>
                  <a:pt x="4466675" y="5726821"/>
                  <a:pt x="4437418" y="5756741"/>
                  <a:pt x="4437418" y="5794139"/>
                </a:cubicBezTo>
                <a:cubicBezTo>
                  <a:pt x="4437418" y="5832038"/>
                  <a:pt x="4466675" y="5861458"/>
                  <a:pt x="4503369" y="5861458"/>
                </a:cubicBezTo>
                <a:cubicBezTo>
                  <a:pt x="4541056" y="5861458"/>
                  <a:pt x="4571304" y="5832038"/>
                  <a:pt x="4571304" y="5794139"/>
                </a:cubicBezTo>
                <a:cubicBezTo>
                  <a:pt x="4571304" y="5756741"/>
                  <a:pt x="4541056" y="5726821"/>
                  <a:pt x="4503369" y="5726821"/>
                </a:cubicBezTo>
                <a:close/>
                <a:moveTo>
                  <a:pt x="4239882" y="5726821"/>
                </a:moveTo>
                <a:cubicBezTo>
                  <a:pt x="4202930" y="5726821"/>
                  <a:pt x="4172427" y="5756741"/>
                  <a:pt x="4172427" y="5794139"/>
                </a:cubicBezTo>
                <a:cubicBezTo>
                  <a:pt x="4172427" y="5832038"/>
                  <a:pt x="4202930" y="5861458"/>
                  <a:pt x="4239882" y="5861458"/>
                </a:cubicBezTo>
                <a:cubicBezTo>
                  <a:pt x="4277385" y="5861458"/>
                  <a:pt x="4307889" y="5832038"/>
                  <a:pt x="4307889" y="5794139"/>
                </a:cubicBezTo>
                <a:cubicBezTo>
                  <a:pt x="4307889" y="5756741"/>
                  <a:pt x="4277385" y="5726821"/>
                  <a:pt x="4239882" y="5726821"/>
                </a:cubicBezTo>
                <a:close/>
                <a:moveTo>
                  <a:pt x="10462271" y="5720228"/>
                </a:moveTo>
                <a:cubicBezTo>
                  <a:pt x="10424976" y="5720228"/>
                  <a:pt x="10395140" y="5750148"/>
                  <a:pt x="10395140" y="5787547"/>
                </a:cubicBezTo>
                <a:cubicBezTo>
                  <a:pt x="10395140" y="5824447"/>
                  <a:pt x="10424976" y="5854864"/>
                  <a:pt x="10462271" y="5854864"/>
                </a:cubicBezTo>
                <a:cubicBezTo>
                  <a:pt x="10499069" y="5854864"/>
                  <a:pt x="10529402" y="5824447"/>
                  <a:pt x="10529402" y="5787547"/>
                </a:cubicBezTo>
                <a:cubicBezTo>
                  <a:pt x="10529402" y="5750148"/>
                  <a:pt x="10499069" y="5720228"/>
                  <a:pt x="10462271" y="5720228"/>
                </a:cubicBezTo>
                <a:close/>
                <a:moveTo>
                  <a:pt x="4503369" y="5705379"/>
                </a:moveTo>
                <a:cubicBezTo>
                  <a:pt x="4552957" y="5705379"/>
                  <a:pt x="4592627" y="5745271"/>
                  <a:pt x="4592627" y="5794139"/>
                </a:cubicBezTo>
                <a:cubicBezTo>
                  <a:pt x="4592627" y="5843507"/>
                  <a:pt x="4552957" y="5882900"/>
                  <a:pt x="4503369" y="5882900"/>
                </a:cubicBezTo>
                <a:cubicBezTo>
                  <a:pt x="4454774" y="5882900"/>
                  <a:pt x="4415103" y="5843507"/>
                  <a:pt x="4415103" y="5794139"/>
                </a:cubicBezTo>
                <a:cubicBezTo>
                  <a:pt x="4415103" y="5745271"/>
                  <a:pt x="4454774" y="5705379"/>
                  <a:pt x="4503369" y="5705379"/>
                </a:cubicBezTo>
                <a:close/>
                <a:moveTo>
                  <a:pt x="4239882" y="5705379"/>
                </a:moveTo>
                <a:cubicBezTo>
                  <a:pt x="4288886" y="5705379"/>
                  <a:pt x="4328890" y="5745271"/>
                  <a:pt x="4328890" y="5794139"/>
                </a:cubicBezTo>
                <a:cubicBezTo>
                  <a:pt x="4328890" y="5843507"/>
                  <a:pt x="4288886" y="5882900"/>
                  <a:pt x="4239882" y="5882900"/>
                </a:cubicBezTo>
                <a:cubicBezTo>
                  <a:pt x="4191428" y="5882900"/>
                  <a:pt x="4151425" y="5843507"/>
                  <a:pt x="4151425" y="5794139"/>
                </a:cubicBezTo>
                <a:cubicBezTo>
                  <a:pt x="4151425" y="5745271"/>
                  <a:pt x="4191428" y="5705379"/>
                  <a:pt x="4239882" y="5705379"/>
                </a:cubicBezTo>
                <a:close/>
                <a:moveTo>
                  <a:pt x="10462271" y="5698786"/>
                </a:moveTo>
                <a:cubicBezTo>
                  <a:pt x="10511003" y="5698786"/>
                  <a:pt x="10550784" y="5738678"/>
                  <a:pt x="10550784" y="5787547"/>
                </a:cubicBezTo>
                <a:cubicBezTo>
                  <a:pt x="10550784" y="5836414"/>
                  <a:pt x="10511003" y="5876306"/>
                  <a:pt x="10462271" y="5876306"/>
                </a:cubicBezTo>
                <a:cubicBezTo>
                  <a:pt x="10413539" y="5876306"/>
                  <a:pt x="10373261" y="5836414"/>
                  <a:pt x="10373261" y="5787547"/>
                </a:cubicBezTo>
                <a:cubicBezTo>
                  <a:pt x="10373261" y="5738678"/>
                  <a:pt x="10413539" y="5698786"/>
                  <a:pt x="10462271" y="5698786"/>
                </a:cubicBezTo>
                <a:close/>
                <a:moveTo>
                  <a:pt x="8295019" y="5691656"/>
                </a:moveTo>
                <a:cubicBezTo>
                  <a:pt x="8258119" y="5691656"/>
                  <a:pt x="8227700" y="5721576"/>
                  <a:pt x="8227700" y="5758975"/>
                </a:cubicBezTo>
                <a:cubicBezTo>
                  <a:pt x="8227700" y="5796874"/>
                  <a:pt x="8258119" y="5826294"/>
                  <a:pt x="8295019" y="5826294"/>
                </a:cubicBezTo>
                <a:cubicBezTo>
                  <a:pt x="8332418" y="5826294"/>
                  <a:pt x="8362338" y="5796874"/>
                  <a:pt x="8362338" y="5758975"/>
                </a:cubicBezTo>
                <a:cubicBezTo>
                  <a:pt x="8362338" y="5721576"/>
                  <a:pt x="8332418" y="5691656"/>
                  <a:pt x="8295019" y="5691656"/>
                </a:cubicBezTo>
                <a:close/>
                <a:moveTo>
                  <a:pt x="6296231" y="5687796"/>
                </a:moveTo>
                <a:lnTo>
                  <a:pt x="7750424" y="5687796"/>
                </a:lnTo>
                <a:lnTo>
                  <a:pt x="8216045" y="6154228"/>
                </a:lnTo>
                <a:lnTo>
                  <a:pt x="8952692" y="6154228"/>
                </a:lnTo>
                <a:lnTo>
                  <a:pt x="8958176" y="6141011"/>
                </a:lnTo>
                <a:cubicBezTo>
                  <a:pt x="8963813" y="6135329"/>
                  <a:pt x="8971659" y="6131746"/>
                  <a:pt x="8980483" y="6131746"/>
                </a:cubicBezTo>
                <a:cubicBezTo>
                  <a:pt x="8998133" y="6131746"/>
                  <a:pt x="9012351" y="6146075"/>
                  <a:pt x="9012351" y="6162874"/>
                </a:cubicBezTo>
                <a:cubicBezTo>
                  <a:pt x="9012351" y="6180661"/>
                  <a:pt x="8998133" y="6194988"/>
                  <a:pt x="8980483" y="6194988"/>
                </a:cubicBezTo>
                <a:cubicBezTo>
                  <a:pt x="8971659" y="6194988"/>
                  <a:pt x="8963813" y="6191407"/>
                  <a:pt x="8958176" y="6185602"/>
                </a:cubicBezTo>
                <a:lnTo>
                  <a:pt x="8954025" y="6175203"/>
                </a:lnTo>
                <a:lnTo>
                  <a:pt x="8207071" y="6175203"/>
                </a:lnTo>
                <a:lnTo>
                  <a:pt x="7741949" y="5709270"/>
                </a:lnTo>
                <a:lnTo>
                  <a:pt x="6305205" y="5709270"/>
                </a:lnTo>
                <a:lnTo>
                  <a:pt x="6195595" y="5818651"/>
                </a:lnTo>
                <a:lnTo>
                  <a:pt x="6200473" y="5830404"/>
                </a:lnTo>
                <a:cubicBezTo>
                  <a:pt x="6200473" y="5838577"/>
                  <a:pt x="6197356" y="5846749"/>
                  <a:pt x="6191121" y="5852940"/>
                </a:cubicBezTo>
                <a:cubicBezTo>
                  <a:pt x="6178152" y="5865322"/>
                  <a:pt x="6158201" y="5865322"/>
                  <a:pt x="6145732" y="5852940"/>
                </a:cubicBezTo>
                <a:cubicBezTo>
                  <a:pt x="6133761" y="5840558"/>
                  <a:pt x="6133761" y="5820252"/>
                  <a:pt x="6145732" y="5807870"/>
                </a:cubicBezTo>
                <a:cubicBezTo>
                  <a:pt x="6151967" y="5801679"/>
                  <a:pt x="6160072" y="5798583"/>
                  <a:pt x="6168240" y="5798583"/>
                </a:cubicBezTo>
                <a:lnTo>
                  <a:pt x="6180621" y="5803609"/>
                </a:lnTo>
                <a:close/>
                <a:moveTo>
                  <a:pt x="8295019" y="5670214"/>
                </a:moveTo>
                <a:cubicBezTo>
                  <a:pt x="8343888" y="5670214"/>
                  <a:pt x="8383780" y="5710106"/>
                  <a:pt x="8383780" y="5758975"/>
                </a:cubicBezTo>
                <a:cubicBezTo>
                  <a:pt x="8383780" y="5808342"/>
                  <a:pt x="8343888" y="5847736"/>
                  <a:pt x="8295019" y="5847736"/>
                </a:cubicBezTo>
                <a:cubicBezTo>
                  <a:pt x="8246150" y="5847736"/>
                  <a:pt x="8206258" y="5808342"/>
                  <a:pt x="8206258" y="5758975"/>
                </a:cubicBezTo>
                <a:cubicBezTo>
                  <a:pt x="8206258" y="5710106"/>
                  <a:pt x="8246150" y="5670214"/>
                  <a:pt x="8295019" y="5670214"/>
                </a:cubicBezTo>
                <a:close/>
                <a:moveTo>
                  <a:pt x="11335035" y="5643305"/>
                </a:moveTo>
                <a:cubicBezTo>
                  <a:pt x="11297844" y="5643305"/>
                  <a:pt x="11268091" y="5673225"/>
                  <a:pt x="11268091" y="5710624"/>
                </a:cubicBezTo>
                <a:cubicBezTo>
                  <a:pt x="11268091" y="5747525"/>
                  <a:pt x="11297844" y="5777943"/>
                  <a:pt x="11335035" y="5777943"/>
                </a:cubicBezTo>
                <a:cubicBezTo>
                  <a:pt x="11371729" y="5777943"/>
                  <a:pt x="11401977" y="5747525"/>
                  <a:pt x="11401977" y="5710624"/>
                </a:cubicBezTo>
                <a:cubicBezTo>
                  <a:pt x="11401977" y="5673225"/>
                  <a:pt x="11371729" y="5643305"/>
                  <a:pt x="11335035" y="5643305"/>
                </a:cubicBezTo>
                <a:close/>
                <a:moveTo>
                  <a:pt x="11335035" y="5621863"/>
                </a:moveTo>
                <a:cubicBezTo>
                  <a:pt x="11383629" y="5621863"/>
                  <a:pt x="11423300" y="5661755"/>
                  <a:pt x="11423300" y="5710624"/>
                </a:cubicBezTo>
                <a:cubicBezTo>
                  <a:pt x="11423300" y="5759493"/>
                  <a:pt x="11383629" y="5799385"/>
                  <a:pt x="11335035" y="5799385"/>
                </a:cubicBezTo>
                <a:cubicBezTo>
                  <a:pt x="11285446" y="5799385"/>
                  <a:pt x="11245777" y="5759493"/>
                  <a:pt x="11245777" y="5710624"/>
                </a:cubicBezTo>
                <a:cubicBezTo>
                  <a:pt x="11245777" y="5661755"/>
                  <a:pt x="11285446" y="5621863"/>
                  <a:pt x="11335035" y="5621863"/>
                </a:cubicBezTo>
                <a:close/>
                <a:moveTo>
                  <a:pt x="3280918" y="5610875"/>
                </a:moveTo>
                <a:lnTo>
                  <a:pt x="3819144" y="5610875"/>
                </a:lnTo>
                <a:lnTo>
                  <a:pt x="3928142" y="5719916"/>
                </a:lnTo>
                <a:lnTo>
                  <a:pt x="3939992" y="5715047"/>
                </a:lnTo>
                <a:cubicBezTo>
                  <a:pt x="3948169" y="5715047"/>
                  <a:pt x="3956407" y="5718121"/>
                  <a:pt x="3962800" y="5724268"/>
                </a:cubicBezTo>
                <a:cubicBezTo>
                  <a:pt x="3975095" y="5736071"/>
                  <a:pt x="3975095" y="5756728"/>
                  <a:pt x="3962800" y="5769515"/>
                </a:cubicBezTo>
                <a:cubicBezTo>
                  <a:pt x="3950013" y="5781810"/>
                  <a:pt x="3929849" y="5781810"/>
                  <a:pt x="3917553" y="5769515"/>
                </a:cubicBezTo>
                <a:cubicBezTo>
                  <a:pt x="3911406" y="5763121"/>
                  <a:pt x="3908333" y="5754761"/>
                  <a:pt x="3908333" y="5746522"/>
                </a:cubicBezTo>
                <a:lnTo>
                  <a:pt x="3913168" y="5734852"/>
                </a:lnTo>
                <a:lnTo>
                  <a:pt x="3810670" y="5632313"/>
                </a:lnTo>
                <a:lnTo>
                  <a:pt x="3289887" y="5632313"/>
                </a:lnTo>
                <a:lnTo>
                  <a:pt x="3159317" y="5762935"/>
                </a:lnTo>
                <a:lnTo>
                  <a:pt x="2812958" y="5762935"/>
                </a:lnTo>
                <a:lnTo>
                  <a:pt x="2509456" y="6066055"/>
                </a:lnTo>
                <a:lnTo>
                  <a:pt x="2259283" y="6066055"/>
                </a:lnTo>
                <a:lnTo>
                  <a:pt x="1625874" y="6700215"/>
                </a:lnTo>
                <a:lnTo>
                  <a:pt x="985976" y="6700215"/>
                </a:lnTo>
                <a:lnTo>
                  <a:pt x="828330" y="6858000"/>
                </a:lnTo>
                <a:lnTo>
                  <a:pt x="799262" y="6858000"/>
                </a:lnTo>
                <a:lnTo>
                  <a:pt x="977507" y="6679774"/>
                </a:lnTo>
                <a:lnTo>
                  <a:pt x="1616405" y="6679774"/>
                </a:lnTo>
                <a:lnTo>
                  <a:pt x="2250812" y="6045116"/>
                </a:lnTo>
                <a:lnTo>
                  <a:pt x="2500985" y="6045116"/>
                </a:lnTo>
                <a:lnTo>
                  <a:pt x="2803987" y="5741497"/>
                </a:lnTo>
                <a:lnTo>
                  <a:pt x="3150347" y="5741497"/>
                </a:lnTo>
                <a:close/>
                <a:moveTo>
                  <a:pt x="2926148" y="5549338"/>
                </a:moveTo>
                <a:cubicBezTo>
                  <a:pt x="2944075" y="5549338"/>
                  <a:pt x="2957521" y="5563065"/>
                  <a:pt x="2957521" y="5580715"/>
                </a:cubicBezTo>
                <a:cubicBezTo>
                  <a:pt x="2957521" y="5598364"/>
                  <a:pt x="2944075" y="5612582"/>
                  <a:pt x="2926148" y="5612582"/>
                </a:cubicBezTo>
                <a:cubicBezTo>
                  <a:pt x="2917184" y="5612582"/>
                  <a:pt x="2909221" y="5609028"/>
                  <a:pt x="2903494" y="5603268"/>
                </a:cubicBezTo>
                <a:lnTo>
                  <a:pt x="2898787" y="5591745"/>
                </a:lnTo>
                <a:lnTo>
                  <a:pt x="2869942" y="5591745"/>
                </a:lnTo>
                <a:lnTo>
                  <a:pt x="2482247" y="5980404"/>
                </a:lnTo>
                <a:lnTo>
                  <a:pt x="2225115" y="5980404"/>
                </a:lnTo>
                <a:lnTo>
                  <a:pt x="1592748" y="6613219"/>
                </a:lnTo>
                <a:lnTo>
                  <a:pt x="950905" y="6613219"/>
                </a:lnTo>
                <a:lnTo>
                  <a:pt x="705871" y="6858000"/>
                </a:lnTo>
                <a:lnTo>
                  <a:pt x="675825" y="6858000"/>
                </a:lnTo>
                <a:lnTo>
                  <a:pt x="941935" y="6591793"/>
                </a:lnTo>
                <a:lnTo>
                  <a:pt x="1583777" y="6591793"/>
                </a:lnTo>
                <a:lnTo>
                  <a:pt x="2216146" y="5958977"/>
                </a:lnTo>
                <a:lnTo>
                  <a:pt x="2473279" y="5958977"/>
                </a:lnTo>
                <a:lnTo>
                  <a:pt x="2861473" y="5571315"/>
                </a:lnTo>
                <a:lnTo>
                  <a:pt x="2898165" y="5571315"/>
                </a:lnTo>
                <a:lnTo>
                  <a:pt x="2903494" y="5558408"/>
                </a:lnTo>
                <a:cubicBezTo>
                  <a:pt x="2909221" y="5552769"/>
                  <a:pt x="2917184" y="5549338"/>
                  <a:pt x="2926148" y="5549338"/>
                </a:cubicBezTo>
                <a:close/>
                <a:moveTo>
                  <a:pt x="10993882" y="5430122"/>
                </a:moveTo>
                <a:cubicBezTo>
                  <a:pt x="10956484" y="5430122"/>
                  <a:pt x="10926564" y="5460541"/>
                  <a:pt x="10926564" y="5497441"/>
                </a:cubicBezTo>
                <a:cubicBezTo>
                  <a:pt x="10926564" y="5535338"/>
                  <a:pt x="10956484" y="5565755"/>
                  <a:pt x="10993882" y="5565755"/>
                </a:cubicBezTo>
                <a:cubicBezTo>
                  <a:pt x="11030783" y="5565755"/>
                  <a:pt x="11061201" y="5535338"/>
                  <a:pt x="11061201" y="5497441"/>
                </a:cubicBezTo>
                <a:cubicBezTo>
                  <a:pt x="11061201" y="5460541"/>
                  <a:pt x="11030783" y="5430122"/>
                  <a:pt x="10993882" y="5430122"/>
                </a:cubicBezTo>
                <a:close/>
                <a:moveTo>
                  <a:pt x="2882978" y="5410877"/>
                </a:moveTo>
                <a:lnTo>
                  <a:pt x="3038512" y="5410877"/>
                </a:lnTo>
                <a:lnTo>
                  <a:pt x="3105311" y="5477647"/>
                </a:lnTo>
                <a:lnTo>
                  <a:pt x="3192373" y="5477647"/>
                </a:lnTo>
                <a:lnTo>
                  <a:pt x="3198050" y="5464088"/>
                </a:lnTo>
                <a:cubicBezTo>
                  <a:pt x="3203731" y="5458388"/>
                  <a:pt x="3211514" y="5454833"/>
                  <a:pt x="3219914" y="5454833"/>
                </a:cubicBezTo>
                <a:cubicBezTo>
                  <a:pt x="3237700" y="5454833"/>
                  <a:pt x="3252029" y="5469051"/>
                  <a:pt x="3252029" y="5486211"/>
                </a:cubicBezTo>
                <a:cubicBezTo>
                  <a:pt x="3252029" y="5503861"/>
                  <a:pt x="3237700" y="5518079"/>
                  <a:pt x="3219914" y="5518079"/>
                </a:cubicBezTo>
                <a:cubicBezTo>
                  <a:pt x="3211514" y="5518079"/>
                  <a:pt x="3203731" y="5514525"/>
                  <a:pt x="3198050" y="5508764"/>
                </a:cubicBezTo>
                <a:lnTo>
                  <a:pt x="3194070" y="5499072"/>
                </a:lnTo>
                <a:lnTo>
                  <a:pt x="3096337" y="5499072"/>
                </a:lnTo>
                <a:lnTo>
                  <a:pt x="3030035" y="5432304"/>
                </a:lnTo>
                <a:lnTo>
                  <a:pt x="2891949" y="5432304"/>
                </a:lnTo>
                <a:lnTo>
                  <a:pt x="2427847" y="5896196"/>
                </a:lnTo>
                <a:lnTo>
                  <a:pt x="2184084" y="5896196"/>
                </a:lnTo>
                <a:lnTo>
                  <a:pt x="1546507" y="6532494"/>
                </a:lnTo>
                <a:lnTo>
                  <a:pt x="951789" y="6532494"/>
                </a:lnTo>
                <a:lnTo>
                  <a:pt x="626133" y="6858000"/>
                </a:lnTo>
                <a:lnTo>
                  <a:pt x="596383" y="6858000"/>
                </a:lnTo>
                <a:lnTo>
                  <a:pt x="943815" y="6511068"/>
                </a:lnTo>
                <a:lnTo>
                  <a:pt x="1537533" y="6511068"/>
                </a:lnTo>
                <a:lnTo>
                  <a:pt x="2175110" y="5874771"/>
                </a:lnTo>
                <a:lnTo>
                  <a:pt x="2418875" y="5874771"/>
                </a:lnTo>
                <a:close/>
                <a:moveTo>
                  <a:pt x="10993882" y="5408680"/>
                </a:moveTo>
                <a:cubicBezTo>
                  <a:pt x="11042751" y="5408680"/>
                  <a:pt x="11082643" y="5448572"/>
                  <a:pt x="11082643" y="5497441"/>
                </a:cubicBezTo>
                <a:cubicBezTo>
                  <a:pt x="11082643" y="5546807"/>
                  <a:pt x="11042751" y="5586201"/>
                  <a:pt x="10993882" y="5586201"/>
                </a:cubicBezTo>
                <a:cubicBezTo>
                  <a:pt x="10944017" y="5586201"/>
                  <a:pt x="10905122" y="5546807"/>
                  <a:pt x="10905122" y="5497441"/>
                </a:cubicBezTo>
                <a:cubicBezTo>
                  <a:pt x="10905122" y="5448572"/>
                  <a:pt x="10944017" y="5408680"/>
                  <a:pt x="10993882" y="5408680"/>
                </a:cubicBezTo>
                <a:close/>
                <a:moveTo>
                  <a:pt x="7888184" y="5397036"/>
                </a:moveTo>
                <a:cubicBezTo>
                  <a:pt x="7850889" y="5397036"/>
                  <a:pt x="7821054" y="5427781"/>
                  <a:pt x="7821054" y="5463980"/>
                </a:cubicBezTo>
                <a:cubicBezTo>
                  <a:pt x="7821054" y="5501666"/>
                  <a:pt x="7850889" y="5531915"/>
                  <a:pt x="7888184" y="5531915"/>
                </a:cubicBezTo>
                <a:cubicBezTo>
                  <a:pt x="7924981" y="5531915"/>
                  <a:pt x="7955811" y="5501666"/>
                  <a:pt x="7955811" y="5463980"/>
                </a:cubicBezTo>
                <a:cubicBezTo>
                  <a:pt x="7955811" y="5427781"/>
                  <a:pt x="7924981" y="5397036"/>
                  <a:pt x="7888184" y="5397036"/>
                </a:cubicBezTo>
                <a:close/>
                <a:moveTo>
                  <a:pt x="11428191" y="5388900"/>
                </a:moveTo>
                <a:cubicBezTo>
                  <a:pt x="11454610" y="5388900"/>
                  <a:pt x="11476044" y="5411331"/>
                  <a:pt x="11476044" y="5437250"/>
                </a:cubicBezTo>
                <a:cubicBezTo>
                  <a:pt x="11476044" y="5450211"/>
                  <a:pt x="11470685" y="5462174"/>
                  <a:pt x="11462025" y="5470897"/>
                </a:cubicBezTo>
                <a:lnTo>
                  <a:pt x="11458596" y="5472337"/>
                </a:lnTo>
                <a:lnTo>
                  <a:pt x="11458596" y="5526871"/>
                </a:lnTo>
                <a:lnTo>
                  <a:pt x="11561884" y="5629936"/>
                </a:lnTo>
                <a:lnTo>
                  <a:pt x="11561884" y="6356362"/>
                </a:lnTo>
                <a:lnTo>
                  <a:pt x="11665671" y="6460920"/>
                </a:lnTo>
                <a:lnTo>
                  <a:pt x="12166144" y="6460920"/>
                </a:lnTo>
                <a:lnTo>
                  <a:pt x="12166144" y="6524651"/>
                </a:lnTo>
                <a:lnTo>
                  <a:pt x="11639724" y="6524651"/>
                </a:lnTo>
                <a:lnTo>
                  <a:pt x="11498513" y="6383249"/>
                </a:lnTo>
                <a:lnTo>
                  <a:pt x="11498513" y="5656324"/>
                </a:lnTo>
                <a:lnTo>
                  <a:pt x="11395225" y="5553758"/>
                </a:lnTo>
                <a:lnTo>
                  <a:pt x="11395225" y="5471437"/>
                </a:lnTo>
                <a:lnTo>
                  <a:pt x="11393921" y="5470897"/>
                </a:lnTo>
                <a:cubicBezTo>
                  <a:pt x="11385199" y="5462174"/>
                  <a:pt x="11379840" y="5450211"/>
                  <a:pt x="11379840" y="5437250"/>
                </a:cubicBezTo>
                <a:cubicBezTo>
                  <a:pt x="11379840" y="5411331"/>
                  <a:pt x="11401274" y="5388900"/>
                  <a:pt x="11428191" y="5388900"/>
                </a:cubicBezTo>
                <a:close/>
                <a:moveTo>
                  <a:pt x="4581035" y="5385668"/>
                </a:moveTo>
                <a:cubicBezTo>
                  <a:pt x="4543531" y="5385668"/>
                  <a:pt x="4513028" y="5416087"/>
                  <a:pt x="4513028" y="5453486"/>
                </a:cubicBezTo>
                <a:cubicBezTo>
                  <a:pt x="4513028" y="5490386"/>
                  <a:pt x="4543531" y="5520803"/>
                  <a:pt x="4581035" y="5520803"/>
                </a:cubicBezTo>
                <a:cubicBezTo>
                  <a:pt x="4618040" y="5520803"/>
                  <a:pt x="4648543" y="5490386"/>
                  <a:pt x="4648543" y="5453486"/>
                </a:cubicBezTo>
                <a:cubicBezTo>
                  <a:pt x="4648543" y="5416087"/>
                  <a:pt x="4618040" y="5385668"/>
                  <a:pt x="4581035" y="5385668"/>
                </a:cubicBezTo>
                <a:close/>
                <a:moveTo>
                  <a:pt x="7888184" y="5375713"/>
                </a:moveTo>
                <a:cubicBezTo>
                  <a:pt x="7936915" y="5375713"/>
                  <a:pt x="7977193" y="5415384"/>
                  <a:pt x="7977193" y="5463980"/>
                </a:cubicBezTo>
                <a:cubicBezTo>
                  <a:pt x="7977193" y="5513567"/>
                  <a:pt x="7936915" y="5553237"/>
                  <a:pt x="7888184" y="5553237"/>
                </a:cubicBezTo>
                <a:cubicBezTo>
                  <a:pt x="7839453" y="5553237"/>
                  <a:pt x="7799671" y="5513567"/>
                  <a:pt x="7799671" y="5463980"/>
                </a:cubicBezTo>
                <a:cubicBezTo>
                  <a:pt x="7799671" y="5415384"/>
                  <a:pt x="7839453" y="5375713"/>
                  <a:pt x="7888184" y="5375713"/>
                </a:cubicBezTo>
                <a:close/>
                <a:moveTo>
                  <a:pt x="8224443" y="5372980"/>
                </a:moveTo>
                <a:cubicBezTo>
                  <a:pt x="8187148" y="5372980"/>
                  <a:pt x="8157312" y="5403399"/>
                  <a:pt x="8157312" y="5440299"/>
                </a:cubicBezTo>
                <a:cubicBezTo>
                  <a:pt x="8157312" y="5477698"/>
                  <a:pt x="8187148" y="5507617"/>
                  <a:pt x="8224443" y="5507617"/>
                </a:cubicBezTo>
                <a:cubicBezTo>
                  <a:pt x="8261241" y="5507617"/>
                  <a:pt x="8291573" y="5477698"/>
                  <a:pt x="8291573" y="5440299"/>
                </a:cubicBezTo>
                <a:cubicBezTo>
                  <a:pt x="8291573" y="5403399"/>
                  <a:pt x="8261241" y="5372980"/>
                  <a:pt x="8224443" y="5372980"/>
                </a:cubicBezTo>
                <a:close/>
                <a:moveTo>
                  <a:pt x="4581035" y="5364725"/>
                </a:moveTo>
                <a:cubicBezTo>
                  <a:pt x="4630540" y="5364725"/>
                  <a:pt x="4669545" y="5404617"/>
                  <a:pt x="4669545" y="5453486"/>
                </a:cubicBezTo>
                <a:cubicBezTo>
                  <a:pt x="4669545" y="5502353"/>
                  <a:pt x="4630540" y="5542245"/>
                  <a:pt x="4581035" y="5542245"/>
                </a:cubicBezTo>
                <a:cubicBezTo>
                  <a:pt x="4532029" y="5542245"/>
                  <a:pt x="4492025" y="5502353"/>
                  <a:pt x="4492025" y="5453486"/>
                </a:cubicBezTo>
                <a:cubicBezTo>
                  <a:pt x="4492025" y="5404617"/>
                  <a:pt x="4532029" y="5364725"/>
                  <a:pt x="4581035" y="5364725"/>
                </a:cubicBezTo>
                <a:close/>
                <a:moveTo>
                  <a:pt x="8224443" y="5351538"/>
                </a:moveTo>
                <a:cubicBezTo>
                  <a:pt x="8273174" y="5351538"/>
                  <a:pt x="8313453" y="5390932"/>
                  <a:pt x="8313453" y="5440299"/>
                </a:cubicBezTo>
                <a:cubicBezTo>
                  <a:pt x="8313453" y="5489166"/>
                  <a:pt x="8273174" y="5529058"/>
                  <a:pt x="8224443" y="5529058"/>
                </a:cubicBezTo>
                <a:cubicBezTo>
                  <a:pt x="8175711" y="5529058"/>
                  <a:pt x="8135930" y="5489166"/>
                  <a:pt x="8135930" y="5440299"/>
                </a:cubicBezTo>
                <a:cubicBezTo>
                  <a:pt x="8135930" y="5390932"/>
                  <a:pt x="8175711" y="5351538"/>
                  <a:pt x="8224443" y="5351538"/>
                </a:cubicBezTo>
                <a:close/>
                <a:moveTo>
                  <a:pt x="7671349" y="5311323"/>
                </a:moveTo>
                <a:cubicBezTo>
                  <a:pt x="7633662" y="5311323"/>
                  <a:pt x="7603910" y="5342067"/>
                  <a:pt x="7603910" y="5379258"/>
                </a:cubicBezTo>
                <a:cubicBezTo>
                  <a:pt x="7603910" y="5415953"/>
                  <a:pt x="7633662" y="5446201"/>
                  <a:pt x="7671349" y="5446201"/>
                </a:cubicBezTo>
                <a:cubicBezTo>
                  <a:pt x="7708045" y="5446201"/>
                  <a:pt x="7738293" y="5415953"/>
                  <a:pt x="7738293" y="5379258"/>
                </a:cubicBezTo>
                <a:cubicBezTo>
                  <a:pt x="7738293" y="5342067"/>
                  <a:pt x="7708045" y="5311323"/>
                  <a:pt x="7671349" y="5311323"/>
                </a:cubicBezTo>
                <a:close/>
                <a:moveTo>
                  <a:pt x="7671349" y="5290000"/>
                </a:moveTo>
                <a:cubicBezTo>
                  <a:pt x="7719945" y="5290000"/>
                  <a:pt x="7759616" y="5330662"/>
                  <a:pt x="7759616" y="5379258"/>
                </a:cubicBezTo>
                <a:cubicBezTo>
                  <a:pt x="7759616" y="5427854"/>
                  <a:pt x="7719945" y="5467524"/>
                  <a:pt x="7671349" y="5467524"/>
                </a:cubicBezTo>
                <a:cubicBezTo>
                  <a:pt x="7622753" y="5467524"/>
                  <a:pt x="7582091" y="5427854"/>
                  <a:pt x="7582091" y="5379258"/>
                </a:cubicBezTo>
                <a:cubicBezTo>
                  <a:pt x="7582091" y="5330662"/>
                  <a:pt x="7622753" y="5290000"/>
                  <a:pt x="7671349" y="5290000"/>
                </a:cubicBezTo>
                <a:close/>
                <a:moveTo>
                  <a:pt x="3758874" y="5245450"/>
                </a:moveTo>
                <a:cubicBezTo>
                  <a:pt x="3721973" y="5245450"/>
                  <a:pt x="3691554" y="5276279"/>
                  <a:pt x="3691554" y="5312580"/>
                </a:cubicBezTo>
                <a:cubicBezTo>
                  <a:pt x="3691554" y="5350371"/>
                  <a:pt x="3721973" y="5380704"/>
                  <a:pt x="3758874" y="5380704"/>
                </a:cubicBezTo>
                <a:cubicBezTo>
                  <a:pt x="3796272" y="5380704"/>
                  <a:pt x="3826192" y="5350371"/>
                  <a:pt x="3826192" y="5312580"/>
                </a:cubicBezTo>
                <a:cubicBezTo>
                  <a:pt x="3826192" y="5276279"/>
                  <a:pt x="3796272" y="5245450"/>
                  <a:pt x="3758874" y="5245450"/>
                </a:cubicBezTo>
                <a:close/>
                <a:moveTo>
                  <a:pt x="3758874" y="5224067"/>
                </a:moveTo>
                <a:cubicBezTo>
                  <a:pt x="3807742" y="5224067"/>
                  <a:pt x="3847634" y="5263849"/>
                  <a:pt x="3847634" y="5312580"/>
                </a:cubicBezTo>
                <a:cubicBezTo>
                  <a:pt x="3847634" y="5361311"/>
                  <a:pt x="3807742" y="5401589"/>
                  <a:pt x="3758874" y="5401589"/>
                </a:cubicBezTo>
                <a:cubicBezTo>
                  <a:pt x="3710007" y="5401589"/>
                  <a:pt x="3670112" y="5361311"/>
                  <a:pt x="3670112" y="5312580"/>
                </a:cubicBezTo>
                <a:cubicBezTo>
                  <a:pt x="3670112" y="5263849"/>
                  <a:pt x="3710007" y="5224067"/>
                  <a:pt x="3758874" y="5224067"/>
                </a:cubicBezTo>
                <a:close/>
                <a:moveTo>
                  <a:pt x="11193879" y="5216381"/>
                </a:moveTo>
                <a:cubicBezTo>
                  <a:pt x="11156980" y="5216381"/>
                  <a:pt x="11126561" y="5246714"/>
                  <a:pt x="11126561" y="5284009"/>
                </a:cubicBezTo>
                <a:cubicBezTo>
                  <a:pt x="11126561" y="5320807"/>
                  <a:pt x="11156980" y="5351636"/>
                  <a:pt x="11193879" y="5351636"/>
                </a:cubicBezTo>
                <a:cubicBezTo>
                  <a:pt x="11231278" y="5351636"/>
                  <a:pt x="11261198" y="5320807"/>
                  <a:pt x="11261198" y="5284009"/>
                </a:cubicBezTo>
                <a:cubicBezTo>
                  <a:pt x="11261198" y="5246714"/>
                  <a:pt x="11231278" y="5216381"/>
                  <a:pt x="11193879" y="5216381"/>
                </a:cubicBezTo>
                <a:close/>
                <a:moveTo>
                  <a:pt x="2024075" y="5206387"/>
                </a:moveTo>
                <a:cubicBezTo>
                  <a:pt x="1987073" y="5206387"/>
                  <a:pt x="1956569" y="5235726"/>
                  <a:pt x="1956569" y="5273518"/>
                </a:cubicBezTo>
                <a:cubicBezTo>
                  <a:pt x="1956569" y="5310314"/>
                  <a:pt x="1987073" y="5340647"/>
                  <a:pt x="2024075" y="5340647"/>
                </a:cubicBezTo>
                <a:cubicBezTo>
                  <a:pt x="2062079" y="5340647"/>
                  <a:pt x="2092581" y="5310314"/>
                  <a:pt x="2092581" y="5273518"/>
                </a:cubicBezTo>
                <a:cubicBezTo>
                  <a:pt x="2092581" y="5235726"/>
                  <a:pt x="2062079" y="5206387"/>
                  <a:pt x="2024075" y="5206387"/>
                </a:cubicBezTo>
                <a:close/>
                <a:moveTo>
                  <a:pt x="1794082" y="5206387"/>
                </a:moveTo>
                <a:cubicBezTo>
                  <a:pt x="1757182" y="5206387"/>
                  <a:pt x="1726763" y="5235726"/>
                  <a:pt x="1726763" y="5273518"/>
                </a:cubicBezTo>
                <a:cubicBezTo>
                  <a:pt x="1726763" y="5310314"/>
                  <a:pt x="1757182" y="5340647"/>
                  <a:pt x="1794082" y="5340647"/>
                </a:cubicBezTo>
                <a:cubicBezTo>
                  <a:pt x="1831480" y="5340647"/>
                  <a:pt x="1861400" y="5310314"/>
                  <a:pt x="1861400" y="5273518"/>
                </a:cubicBezTo>
                <a:cubicBezTo>
                  <a:pt x="1861400" y="5235726"/>
                  <a:pt x="1831480" y="5206387"/>
                  <a:pt x="1794082" y="5206387"/>
                </a:cubicBezTo>
                <a:close/>
                <a:moveTo>
                  <a:pt x="318172" y="5205290"/>
                </a:moveTo>
                <a:lnTo>
                  <a:pt x="333202" y="5241644"/>
                </a:lnTo>
                <a:cubicBezTo>
                  <a:pt x="345357" y="5253862"/>
                  <a:pt x="362187" y="5261466"/>
                  <a:pt x="380889" y="5261466"/>
                </a:cubicBezTo>
                <a:cubicBezTo>
                  <a:pt x="399339" y="5261466"/>
                  <a:pt x="416167" y="5253862"/>
                  <a:pt x="428383" y="5241644"/>
                </a:cubicBezTo>
                <a:lnTo>
                  <a:pt x="443555" y="5205290"/>
                </a:lnTo>
                <a:close/>
                <a:moveTo>
                  <a:pt x="11193879" y="5195496"/>
                </a:moveTo>
                <a:cubicBezTo>
                  <a:pt x="11243745" y="5195496"/>
                  <a:pt x="11282640" y="5235277"/>
                  <a:pt x="11282640" y="5284009"/>
                </a:cubicBezTo>
                <a:cubicBezTo>
                  <a:pt x="11282640" y="5332740"/>
                  <a:pt x="11243745" y="5373019"/>
                  <a:pt x="11193879" y="5373019"/>
                </a:cubicBezTo>
                <a:cubicBezTo>
                  <a:pt x="11145012" y="5373019"/>
                  <a:pt x="11105119" y="5332740"/>
                  <a:pt x="11105119" y="5284009"/>
                </a:cubicBezTo>
                <a:cubicBezTo>
                  <a:pt x="11105119" y="5235277"/>
                  <a:pt x="11145012" y="5195496"/>
                  <a:pt x="11193879" y="5195496"/>
                </a:cubicBezTo>
                <a:close/>
                <a:moveTo>
                  <a:pt x="2024075" y="5184507"/>
                </a:moveTo>
                <a:cubicBezTo>
                  <a:pt x="2074080" y="5184507"/>
                  <a:pt x="2113585" y="5224786"/>
                  <a:pt x="2113585" y="5273518"/>
                </a:cubicBezTo>
                <a:cubicBezTo>
                  <a:pt x="2113585" y="5322249"/>
                  <a:pt x="2074080" y="5362029"/>
                  <a:pt x="2024075" y="5362029"/>
                </a:cubicBezTo>
                <a:cubicBezTo>
                  <a:pt x="1975069" y="5362029"/>
                  <a:pt x="1936066" y="5322249"/>
                  <a:pt x="1936066" y="5273518"/>
                </a:cubicBezTo>
                <a:cubicBezTo>
                  <a:pt x="1936066" y="5224786"/>
                  <a:pt x="1975069" y="5184507"/>
                  <a:pt x="2024075" y="5184507"/>
                </a:cubicBezTo>
                <a:close/>
                <a:moveTo>
                  <a:pt x="1794082" y="5184507"/>
                </a:moveTo>
                <a:cubicBezTo>
                  <a:pt x="1842947" y="5184507"/>
                  <a:pt x="1882840" y="5224786"/>
                  <a:pt x="1882840" y="5273518"/>
                </a:cubicBezTo>
                <a:cubicBezTo>
                  <a:pt x="1882840" y="5322249"/>
                  <a:pt x="1842947" y="5362029"/>
                  <a:pt x="1794082" y="5362029"/>
                </a:cubicBezTo>
                <a:cubicBezTo>
                  <a:pt x="1744715" y="5362029"/>
                  <a:pt x="1705321" y="5322249"/>
                  <a:pt x="1705321" y="5273518"/>
                </a:cubicBezTo>
                <a:cubicBezTo>
                  <a:pt x="1705321" y="5224786"/>
                  <a:pt x="1744715" y="5184507"/>
                  <a:pt x="1794082" y="5184507"/>
                </a:cubicBezTo>
                <a:close/>
                <a:moveTo>
                  <a:pt x="7861811" y="5165891"/>
                </a:moveTo>
                <a:cubicBezTo>
                  <a:pt x="7825510" y="5165891"/>
                  <a:pt x="7794680" y="5196808"/>
                  <a:pt x="7794680" y="5233708"/>
                </a:cubicBezTo>
                <a:cubicBezTo>
                  <a:pt x="7794680" y="5271107"/>
                  <a:pt x="7825510" y="5301026"/>
                  <a:pt x="7861811" y="5301026"/>
                </a:cubicBezTo>
                <a:cubicBezTo>
                  <a:pt x="7899602" y="5301026"/>
                  <a:pt x="7929934" y="5271107"/>
                  <a:pt x="7929934" y="5233708"/>
                </a:cubicBezTo>
                <a:cubicBezTo>
                  <a:pt x="7929934" y="5196808"/>
                  <a:pt x="7899602" y="5165891"/>
                  <a:pt x="7861811" y="5165891"/>
                </a:cubicBezTo>
                <a:close/>
                <a:moveTo>
                  <a:pt x="1385299" y="5153203"/>
                </a:moveTo>
                <a:cubicBezTo>
                  <a:pt x="1348401" y="5153203"/>
                  <a:pt x="1317965" y="5183621"/>
                  <a:pt x="1317965" y="5220522"/>
                </a:cubicBezTo>
                <a:cubicBezTo>
                  <a:pt x="1317965" y="5258419"/>
                  <a:pt x="1348401" y="5288836"/>
                  <a:pt x="1385299" y="5288836"/>
                </a:cubicBezTo>
                <a:cubicBezTo>
                  <a:pt x="1422201" y="5288836"/>
                  <a:pt x="1452619" y="5258419"/>
                  <a:pt x="1452619" y="5220522"/>
                </a:cubicBezTo>
                <a:cubicBezTo>
                  <a:pt x="1452619" y="5183621"/>
                  <a:pt x="1422201" y="5153203"/>
                  <a:pt x="1385299" y="5153203"/>
                </a:cubicBezTo>
                <a:close/>
                <a:moveTo>
                  <a:pt x="7861811" y="5144948"/>
                </a:moveTo>
                <a:cubicBezTo>
                  <a:pt x="7910541" y="5144948"/>
                  <a:pt x="7950820" y="5184840"/>
                  <a:pt x="7950820" y="5233708"/>
                </a:cubicBezTo>
                <a:cubicBezTo>
                  <a:pt x="7950820" y="5282576"/>
                  <a:pt x="7910541" y="5322468"/>
                  <a:pt x="7861811" y="5322468"/>
                </a:cubicBezTo>
                <a:cubicBezTo>
                  <a:pt x="7813079" y="5322468"/>
                  <a:pt x="7773298" y="5282576"/>
                  <a:pt x="7773298" y="5233708"/>
                </a:cubicBezTo>
                <a:cubicBezTo>
                  <a:pt x="7773298" y="5184840"/>
                  <a:pt x="7813079" y="5144948"/>
                  <a:pt x="7861811" y="5144948"/>
                </a:cubicBezTo>
                <a:close/>
                <a:moveTo>
                  <a:pt x="3462137" y="5142749"/>
                </a:moveTo>
                <a:lnTo>
                  <a:pt x="4159893" y="5142749"/>
                </a:lnTo>
                <a:lnTo>
                  <a:pt x="4325301" y="5309165"/>
                </a:lnTo>
                <a:lnTo>
                  <a:pt x="4660227" y="5309165"/>
                </a:lnTo>
                <a:lnTo>
                  <a:pt x="4884507" y="5533378"/>
                </a:lnTo>
                <a:lnTo>
                  <a:pt x="7776230" y="5533378"/>
                </a:lnTo>
                <a:lnTo>
                  <a:pt x="8280113" y="6036113"/>
                </a:lnTo>
                <a:lnTo>
                  <a:pt x="9112942" y="6036113"/>
                </a:lnTo>
                <a:lnTo>
                  <a:pt x="9275470" y="6199036"/>
                </a:lnTo>
                <a:lnTo>
                  <a:pt x="9287624" y="6194182"/>
                </a:lnTo>
                <a:cubicBezTo>
                  <a:pt x="9295792" y="6194182"/>
                  <a:pt x="9303773" y="6197278"/>
                  <a:pt x="9309758" y="6203469"/>
                </a:cubicBezTo>
                <a:cubicBezTo>
                  <a:pt x="9322228" y="6215851"/>
                  <a:pt x="9322228" y="6236157"/>
                  <a:pt x="9309758" y="6248539"/>
                </a:cubicBezTo>
                <a:cubicBezTo>
                  <a:pt x="9297787" y="6260921"/>
                  <a:pt x="9277836" y="6260921"/>
                  <a:pt x="9264369" y="6248539"/>
                </a:cubicBezTo>
                <a:cubicBezTo>
                  <a:pt x="9258384" y="6242348"/>
                  <a:pt x="9255391" y="6234176"/>
                  <a:pt x="9255391" y="6226003"/>
                </a:cubicBezTo>
                <a:lnTo>
                  <a:pt x="9260386" y="6213466"/>
                </a:lnTo>
                <a:lnTo>
                  <a:pt x="9103971" y="6057538"/>
                </a:lnTo>
                <a:lnTo>
                  <a:pt x="8271142" y="6057538"/>
                </a:lnTo>
                <a:lnTo>
                  <a:pt x="7767757" y="5553806"/>
                </a:lnTo>
                <a:lnTo>
                  <a:pt x="4876035" y="5553806"/>
                </a:lnTo>
                <a:lnTo>
                  <a:pt x="4651255" y="5330590"/>
                </a:lnTo>
                <a:lnTo>
                  <a:pt x="4316827" y="5330590"/>
                </a:lnTo>
                <a:lnTo>
                  <a:pt x="4150924" y="5164174"/>
                </a:lnTo>
                <a:lnTo>
                  <a:pt x="3470610" y="5164174"/>
                </a:lnTo>
                <a:lnTo>
                  <a:pt x="3291186" y="5343544"/>
                </a:lnTo>
                <a:lnTo>
                  <a:pt x="3000615" y="5343544"/>
                </a:lnTo>
                <a:lnTo>
                  <a:pt x="2961245" y="5381910"/>
                </a:lnTo>
                <a:lnTo>
                  <a:pt x="2805240" y="5381910"/>
                </a:lnTo>
                <a:lnTo>
                  <a:pt x="2354188" y="5832827"/>
                </a:lnTo>
                <a:lnTo>
                  <a:pt x="2131405" y="5832827"/>
                </a:lnTo>
                <a:lnTo>
                  <a:pt x="1715246" y="6249862"/>
                </a:lnTo>
                <a:lnTo>
                  <a:pt x="918299" y="6249862"/>
                </a:lnTo>
                <a:lnTo>
                  <a:pt x="310679" y="6858000"/>
                </a:lnTo>
                <a:lnTo>
                  <a:pt x="280196" y="6858000"/>
                </a:lnTo>
                <a:lnTo>
                  <a:pt x="910324" y="6228438"/>
                </a:lnTo>
                <a:lnTo>
                  <a:pt x="1706275" y="6228438"/>
                </a:lnTo>
                <a:lnTo>
                  <a:pt x="2123432" y="5811402"/>
                </a:lnTo>
                <a:lnTo>
                  <a:pt x="2345215" y="5811402"/>
                </a:lnTo>
                <a:lnTo>
                  <a:pt x="2796270" y="5361481"/>
                </a:lnTo>
                <a:lnTo>
                  <a:pt x="2952274" y="5361481"/>
                </a:lnTo>
                <a:lnTo>
                  <a:pt x="2991648" y="5322120"/>
                </a:lnTo>
                <a:lnTo>
                  <a:pt x="3282212" y="5322120"/>
                </a:lnTo>
                <a:close/>
                <a:moveTo>
                  <a:pt x="1385299" y="5131761"/>
                </a:moveTo>
                <a:cubicBezTo>
                  <a:pt x="1434166" y="5131761"/>
                  <a:pt x="1474060" y="5171653"/>
                  <a:pt x="1474060" y="5220522"/>
                </a:cubicBezTo>
                <a:cubicBezTo>
                  <a:pt x="1474060" y="5270386"/>
                  <a:pt x="1434166" y="5309281"/>
                  <a:pt x="1385299" y="5309281"/>
                </a:cubicBezTo>
                <a:cubicBezTo>
                  <a:pt x="1336435" y="5309281"/>
                  <a:pt x="1296523" y="5270386"/>
                  <a:pt x="1296523" y="5220522"/>
                </a:cubicBezTo>
                <a:cubicBezTo>
                  <a:pt x="1296523" y="5171653"/>
                  <a:pt x="1336435" y="5131761"/>
                  <a:pt x="1385299" y="5131761"/>
                </a:cubicBezTo>
                <a:close/>
                <a:moveTo>
                  <a:pt x="380889" y="5126830"/>
                </a:moveTo>
                <a:cubicBezTo>
                  <a:pt x="362187" y="5126830"/>
                  <a:pt x="345357" y="5134310"/>
                  <a:pt x="333202" y="5146464"/>
                </a:cubicBezTo>
                <a:lnTo>
                  <a:pt x="317595" y="5184369"/>
                </a:lnTo>
                <a:lnTo>
                  <a:pt x="444142" y="5184369"/>
                </a:lnTo>
                <a:lnTo>
                  <a:pt x="428383" y="5146464"/>
                </a:lnTo>
                <a:cubicBezTo>
                  <a:pt x="416167" y="5134310"/>
                  <a:pt x="399339" y="5126830"/>
                  <a:pt x="380889" y="5126830"/>
                </a:cubicBezTo>
                <a:close/>
                <a:moveTo>
                  <a:pt x="7655718" y="5018699"/>
                </a:moveTo>
                <a:cubicBezTo>
                  <a:pt x="7618213" y="5018699"/>
                  <a:pt x="7587710" y="5048703"/>
                  <a:pt x="7587710" y="5086706"/>
                </a:cubicBezTo>
                <a:cubicBezTo>
                  <a:pt x="7587710" y="5124210"/>
                  <a:pt x="7618213" y="5154214"/>
                  <a:pt x="7655718" y="5154214"/>
                </a:cubicBezTo>
                <a:cubicBezTo>
                  <a:pt x="7692722" y="5154214"/>
                  <a:pt x="7723225" y="5124210"/>
                  <a:pt x="7723225" y="5086706"/>
                </a:cubicBezTo>
                <a:cubicBezTo>
                  <a:pt x="7723225" y="5048703"/>
                  <a:pt x="7692722" y="5018699"/>
                  <a:pt x="7655718" y="5018699"/>
                </a:cubicBezTo>
                <a:close/>
                <a:moveTo>
                  <a:pt x="7655718" y="4997696"/>
                </a:moveTo>
                <a:cubicBezTo>
                  <a:pt x="7704222" y="4997696"/>
                  <a:pt x="7744226" y="5037201"/>
                  <a:pt x="7744226" y="5086706"/>
                </a:cubicBezTo>
                <a:cubicBezTo>
                  <a:pt x="7744226" y="5135712"/>
                  <a:pt x="7704222" y="5175217"/>
                  <a:pt x="7655718" y="5175217"/>
                </a:cubicBezTo>
                <a:cubicBezTo>
                  <a:pt x="7606712" y="5175217"/>
                  <a:pt x="7566707" y="5135712"/>
                  <a:pt x="7566707" y="5086706"/>
                </a:cubicBezTo>
                <a:cubicBezTo>
                  <a:pt x="7566707" y="5037201"/>
                  <a:pt x="7606712" y="4997696"/>
                  <a:pt x="7655718" y="4997696"/>
                </a:cubicBezTo>
                <a:close/>
                <a:moveTo>
                  <a:pt x="3634438" y="4782315"/>
                </a:moveTo>
                <a:cubicBezTo>
                  <a:pt x="3661356" y="4782315"/>
                  <a:pt x="3682789" y="4804247"/>
                  <a:pt x="3682789" y="4830666"/>
                </a:cubicBezTo>
                <a:cubicBezTo>
                  <a:pt x="3682789" y="4857583"/>
                  <a:pt x="3661356" y="4878518"/>
                  <a:pt x="3634438" y="4878518"/>
                </a:cubicBezTo>
                <a:cubicBezTo>
                  <a:pt x="3621479" y="4878518"/>
                  <a:pt x="3609513" y="4873285"/>
                  <a:pt x="3600793" y="4864686"/>
                </a:cubicBezTo>
                <a:lnTo>
                  <a:pt x="3596000" y="4853207"/>
                </a:lnTo>
                <a:lnTo>
                  <a:pt x="3499648" y="4853207"/>
                </a:lnTo>
                <a:lnTo>
                  <a:pt x="3220277" y="5131524"/>
                </a:lnTo>
                <a:lnTo>
                  <a:pt x="2844125" y="5131524"/>
                </a:lnTo>
                <a:lnTo>
                  <a:pt x="2793739" y="5181812"/>
                </a:lnTo>
                <a:lnTo>
                  <a:pt x="2634079" y="5181812"/>
                </a:lnTo>
                <a:lnTo>
                  <a:pt x="2629040" y="5194027"/>
                </a:lnTo>
                <a:cubicBezTo>
                  <a:pt x="2620320" y="5202796"/>
                  <a:pt x="2608354" y="5208181"/>
                  <a:pt x="2595394" y="5208181"/>
                </a:cubicBezTo>
                <a:cubicBezTo>
                  <a:pt x="2568476" y="5208181"/>
                  <a:pt x="2547041" y="5186637"/>
                  <a:pt x="2547041" y="5159580"/>
                </a:cubicBezTo>
                <a:cubicBezTo>
                  <a:pt x="2547041" y="5133526"/>
                  <a:pt x="2568476" y="5111980"/>
                  <a:pt x="2595394" y="5111980"/>
                </a:cubicBezTo>
                <a:cubicBezTo>
                  <a:pt x="2608354" y="5111980"/>
                  <a:pt x="2620320" y="5117367"/>
                  <a:pt x="2629040" y="5126010"/>
                </a:cubicBezTo>
                <a:lnTo>
                  <a:pt x="2634324" y="5138495"/>
                </a:lnTo>
                <a:lnTo>
                  <a:pt x="2776280" y="5138495"/>
                </a:lnTo>
                <a:lnTo>
                  <a:pt x="2826167" y="5089205"/>
                </a:lnTo>
                <a:lnTo>
                  <a:pt x="3202815" y="5089205"/>
                </a:lnTo>
                <a:lnTo>
                  <a:pt x="3482191" y="4810886"/>
                </a:lnTo>
                <a:lnTo>
                  <a:pt x="3594831" y="4810886"/>
                </a:lnTo>
                <a:lnTo>
                  <a:pt x="3600793" y="4796584"/>
                </a:lnTo>
                <a:cubicBezTo>
                  <a:pt x="3609513" y="4787798"/>
                  <a:pt x="3621479" y="4782315"/>
                  <a:pt x="3634438" y="4782315"/>
                </a:cubicBezTo>
                <a:close/>
                <a:moveTo>
                  <a:pt x="3509077" y="4681217"/>
                </a:moveTo>
                <a:lnTo>
                  <a:pt x="3862777" y="4681217"/>
                </a:lnTo>
                <a:lnTo>
                  <a:pt x="3898647" y="4717359"/>
                </a:lnTo>
                <a:lnTo>
                  <a:pt x="3909595" y="4712884"/>
                </a:lnTo>
                <a:cubicBezTo>
                  <a:pt x="3917707" y="4712884"/>
                  <a:pt x="3925754" y="4715980"/>
                  <a:pt x="3931945" y="4722171"/>
                </a:cubicBezTo>
                <a:cubicBezTo>
                  <a:pt x="3944328" y="4734552"/>
                  <a:pt x="3944328" y="4754363"/>
                  <a:pt x="3931945" y="4767241"/>
                </a:cubicBezTo>
                <a:cubicBezTo>
                  <a:pt x="3919563" y="4779622"/>
                  <a:pt x="3899753" y="4779622"/>
                  <a:pt x="3886877" y="4767241"/>
                </a:cubicBezTo>
                <a:cubicBezTo>
                  <a:pt x="3880686" y="4760802"/>
                  <a:pt x="3877590" y="4752630"/>
                  <a:pt x="3877590" y="4744520"/>
                </a:cubicBezTo>
                <a:lnTo>
                  <a:pt x="3882908" y="4731722"/>
                </a:lnTo>
                <a:lnTo>
                  <a:pt x="3853797" y="4702645"/>
                </a:lnTo>
                <a:lnTo>
                  <a:pt x="3518057" y="4702645"/>
                </a:lnTo>
                <a:lnTo>
                  <a:pt x="3158866" y="5060934"/>
                </a:lnTo>
                <a:lnTo>
                  <a:pt x="2911919" y="5060934"/>
                </a:lnTo>
                <a:lnTo>
                  <a:pt x="2869019" y="5018577"/>
                </a:lnTo>
                <a:lnTo>
                  <a:pt x="2823060" y="5018577"/>
                </a:lnTo>
                <a:lnTo>
                  <a:pt x="2818426" y="5029649"/>
                </a:lnTo>
                <a:cubicBezTo>
                  <a:pt x="2812666" y="5035409"/>
                  <a:pt x="2804820" y="5038964"/>
                  <a:pt x="2796485" y="5038964"/>
                </a:cubicBezTo>
                <a:cubicBezTo>
                  <a:pt x="2778834" y="5038964"/>
                  <a:pt x="2764619" y="5024746"/>
                  <a:pt x="2764619" y="5007096"/>
                </a:cubicBezTo>
                <a:cubicBezTo>
                  <a:pt x="2764619" y="4989937"/>
                  <a:pt x="2778834" y="4975718"/>
                  <a:pt x="2796485" y="4975718"/>
                </a:cubicBezTo>
                <a:cubicBezTo>
                  <a:pt x="2804820" y="4975718"/>
                  <a:pt x="2812666" y="4979274"/>
                  <a:pt x="2818426" y="4984973"/>
                </a:cubicBezTo>
                <a:lnTo>
                  <a:pt x="2823619" y="4997149"/>
                </a:lnTo>
                <a:lnTo>
                  <a:pt x="2877998" y="4997149"/>
                </a:lnTo>
                <a:lnTo>
                  <a:pt x="2920897" y="5040004"/>
                </a:lnTo>
                <a:lnTo>
                  <a:pt x="3149888" y="5040004"/>
                </a:lnTo>
                <a:close/>
                <a:moveTo>
                  <a:pt x="4282739" y="4665833"/>
                </a:moveTo>
                <a:cubicBezTo>
                  <a:pt x="4309656" y="4665833"/>
                  <a:pt x="4331090" y="4687765"/>
                  <a:pt x="4331090" y="4713686"/>
                </a:cubicBezTo>
                <a:cubicBezTo>
                  <a:pt x="4331090" y="4727145"/>
                  <a:pt x="4325732" y="4739233"/>
                  <a:pt x="4317009" y="4747956"/>
                </a:cubicBezTo>
                <a:lnTo>
                  <a:pt x="4302518" y="4753909"/>
                </a:lnTo>
                <a:lnTo>
                  <a:pt x="4302518" y="4833707"/>
                </a:lnTo>
                <a:lnTo>
                  <a:pt x="4071790" y="5065674"/>
                </a:lnTo>
                <a:lnTo>
                  <a:pt x="3436301" y="5065674"/>
                </a:lnTo>
                <a:lnTo>
                  <a:pt x="3258363" y="5243766"/>
                </a:lnTo>
                <a:lnTo>
                  <a:pt x="2883544" y="5243766"/>
                </a:lnTo>
                <a:lnTo>
                  <a:pt x="2839182" y="5288663"/>
                </a:lnTo>
                <a:lnTo>
                  <a:pt x="2764918" y="5288663"/>
                </a:lnTo>
                <a:lnTo>
                  <a:pt x="2593046" y="5460687"/>
                </a:lnTo>
                <a:lnTo>
                  <a:pt x="2598903" y="5474428"/>
                </a:lnTo>
                <a:cubicBezTo>
                  <a:pt x="2598903" y="5486681"/>
                  <a:pt x="2594121" y="5498996"/>
                  <a:pt x="2584560" y="5508451"/>
                </a:cubicBezTo>
                <a:cubicBezTo>
                  <a:pt x="2565434" y="5526863"/>
                  <a:pt x="2534737" y="5526863"/>
                  <a:pt x="2515614" y="5508451"/>
                </a:cubicBezTo>
                <a:cubicBezTo>
                  <a:pt x="2496491" y="5489542"/>
                  <a:pt x="2496491" y="5459188"/>
                  <a:pt x="2515614" y="5440777"/>
                </a:cubicBezTo>
                <a:cubicBezTo>
                  <a:pt x="2525175" y="5431322"/>
                  <a:pt x="2537631" y="5426595"/>
                  <a:pt x="2550086" y="5426595"/>
                </a:cubicBezTo>
                <a:lnTo>
                  <a:pt x="2561529" y="5431302"/>
                </a:lnTo>
                <a:lnTo>
                  <a:pt x="2746975" y="5245263"/>
                </a:lnTo>
                <a:lnTo>
                  <a:pt x="2821241" y="5245263"/>
                </a:lnTo>
                <a:lnTo>
                  <a:pt x="2866097" y="5201363"/>
                </a:lnTo>
                <a:lnTo>
                  <a:pt x="3240418" y="5201363"/>
                </a:lnTo>
                <a:lnTo>
                  <a:pt x="3419354" y="5022274"/>
                </a:lnTo>
                <a:lnTo>
                  <a:pt x="4053847" y="5022274"/>
                </a:lnTo>
                <a:lnTo>
                  <a:pt x="4260650" y="4815748"/>
                </a:lnTo>
                <a:lnTo>
                  <a:pt x="4260650" y="4752793"/>
                </a:lnTo>
                <a:lnTo>
                  <a:pt x="4249093" y="4747956"/>
                </a:lnTo>
                <a:cubicBezTo>
                  <a:pt x="4240370" y="4739233"/>
                  <a:pt x="4234928" y="4727145"/>
                  <a:pt x="4234928" y="4713686"/>
                </a:cubicBezTo>
                <a:cubicBezTo>
                  <a:pt x="4234928" y="4687765"/>
                  <a:pt x="4256820" y="4665833"/>
                  <a:pt x="4282739" y="4665833"/>
                </a:cubicBezTo>
                <a:close/>
                <a:moveTo>
                  <a:pt x="3681691" y="4549361"/>
                </a:moveTo>
                <a:cubicBezTo>
                  <a:pt x="3701561" y="4549361"/>
                  <a:pt x="3717955" y="4564964"/>
                  <a:pt x="3717955" y="4585111"/>
                </a:cubicBezTo>
                <a:cubicBezTo>
                  <a:pt x="3717955" y="4605258"/>
                  <a:pt x="3701561" y="4621374"/>
                  <a:pt x="3681691" y="4621374"/>
                </a:cubicBezTo>
                <a:cubicBezTo>
                  <a:pt x="3671757" y="4621374"/>
                  <a:pt x="3662816" y="4617345"/>
                  <a:pt x="3656358" y="4610798"/>
                </a:cubicBezTo>
                <a:lnTo>
                  <a:pt x="3652176" y="4600500"/>
                </a:lnTo>
                <a:lnTo>
                  <a:pt x="3523874" y="4600500"/>
                </a:lnTo>
                <a:lnTo>
                  <a:pt x="3146775" y="4977419"/>
                </a:lnTo>
                <a:lnTo>
                  <a:pt x="2978183" y="4977419"/>
                </a:lnTo>
                <a:lnTo>
                  <a:pt x="2911966" y="4910952"/>
                </a:lnTo>
                <a:lnTo>
                  <a:pt x="2902828" y="4914621"/>
                </a:lnTo>
                <a:cubicBezTo>
                  <a:pt x="2893497" y="4914621"/>
                  <a:pt x="2884167" y="4911159"/>
                  <a:pt x="2876953" y="4904237"/>
                </a:cubicBezTo>
                <a:cubicBezTo>
                  <a:pt x="2863517" y="4889895"/>
                  <a:pt x="2863517" y="4866654"/>
                  <a:pt x="2876953" y="4853302"/>
                </a:cubicBezTo>
                <a:cubicBezTo>
                  <a:pt x="2891382" y="4839457"/>
                  <a:pt x="2914267" y="4839457"/>
                  <a:pt x="2928701" y="4853302"/>
                </a:cubicBezTo>
                <a:cubicBezTo>
                  <a:pt x="2935420" y="4859978"/>
                  <a:pt x="2938780" y="4869126"/>
                  <a:pt x="2938780" y="4878399"/>
                </a:cubicBezTo>
                <a:lnTo>
                  <a:pt x="2934701" y="4888851"/>
                </a:lnTo>
                <a:lnTo>
                  <a:pt x="2991652" y="4946050"/>
                </a:lnTo>
                <a:lnTo>
                  <a:pt x="3133310" y="4946050"/>
                </a:lnTo>
                <a:lnTo>
                  <a:pt x="3510906" y="4569131"/>
                </a:lnTo>
                <a:lnTo>
                  <a:pt x="3652477" y="4569131"/>
                </a:lnTo>
                <a:lnTo>
                  <a:pt x="3656358" y="4559676"/>
                </a:lnTo>
                <a:cubicBezTo>
                  <a:pt x="3662816" y="4553265"/>
                  <a:pt x="3671757" y="4549361"/>
                  <a:pt x="3681691" y="4549361"/>
                </a:cubicBezTo>
                <a:close/>
                <a:moveTo>
                  <a:pt x="1515701" y="4442926"/>
                </a:moveTo>
                <a:lnTo>
                  <a:pt x="1529066" y="4474631"/>
                </a:lnTo>
                <a:cubicBezTo>
                  <a:pt x="1541401" y="4486848"/>
                  <a:pt x="1558384" y="4494453"/>
                  <a:pt x="1576979" y="4494453"/>
                </a:cubicBezTo>
                <a:cubicBezTo>
                  <a:pt x="1595326" y="4494453"/>
                  <a:pt x="1612064" y="4486848"/>
                  <a:pt x="1624212" y="4474631"/>
                </a:cubicBezTo>
                <a:lnTo>
                  <a:pt x="1637370" y="4442926"/>
                </a:lnTo>
                <a:close/>
                <a:moveTo>
                  <a:pt x="11525145" y="4428478"/>
                </a:moveTo>
                <a:lnTo>
                  <a:pt x="11876038" y="4428478"/>
                </a:lnTo>
                <a:lnTo>
                  <a:pt x="11876038" y="4450405"/>
                </a:lnTo>
                <a:lnTo>
                  <a:pt x="11534116" y="4450405"/>
                </a:lnTo>
                <a:lnTo>
                  <a:pt x="11249513" y="4734469"/>
                </a:lnTo>
                <a:lnTo>
                  <a:pt x="11249513" y="4977669"/>
                </a:lnTo>
                <a:lnTo>
                  <a:pt x="10789963" y="5437657"/>
                </a:lnTo>
                <a:lnTo>
                  <a:pt x="10789963" y="6858000"/>
                </a:lnTo>
                <a:lnTo>
                  <a:pt x="10769029" y="6858000"/>
                </a:lnTo>
                <a:lnTo>
                  <a:pt x="10769029" y="5428688"/>
                </a:lnTo>
                <a:lnTo>
                  <a:pt x="11228081" y="4968699"/>
                </a:lnTo>
                <a:lnTo>
                  <a:pt x="11228081" y="4725498"/>
                </a:lnTo>
                <a:close/>
                <a:moveTo>
                  <a:pt x="3566110" y="4397712"/>
                </a:moveTo>
                <a:lnTo>
                  <a:pt x="3824020" y="4397712"/>
                </a:lnTo>
                <a:lnTo>
                  <a:pt x="3887159" y="4460886"/>
                </a:lnTo>
                <a:lnTo>
                  <a:pt x="3897978" y="4456266"/>
                </a:lnTo>
                <a:cubicBezTo>
                  <a:pt x="3907179" y="4456266"/>
                  <a:pt x="3916444" y="4459876"/>
                  <a:pt x="3923705" y="4467088"/>
                </a:cubicBezTo>
                <a:cubicBezTo>
                  <a:pt x="3937725" y="4480523"/>
                  <a:pt x="3937725" y="4503413"/>
                  <a:pt x="3923705" y="4517846"/>
                </a:cubicBezTo>
                <a:cubicBezTo>
                  <a:pt x="3909183" y="4531281"/>
                  <a:pt x="3886648" y="4531281"/>
                  <a:pt x="3872628" y="4517846"/>
                </a:cubicBezTo>
                <a:cubicBezTo>
                  <a:pt x="3865867" y="4510630"/>
                  <a:pt x="3862487" y="4501299"/>
                  <a:pt x="3862487" y="4492093"/>
                </a:cubicBezTo>
                <a:lnTo>
                  <a:pt x="3865638" y="4484322"/>
                </a:lnTo>
                <a:lnTo>
                  <a:pt x="3811077" y="4430095"/>
                </a:lnTo>
                <a:lnTo>
                  <a:pt x="3579554" y="4430095"/>
                </a:lnTo>
                <a:lnTo>
                  <a:pt x="3175268" y="4834563"/>
                </a:lnTo>
                <a:lnTo>
                  <a:pt x="3133220" y="4834563"/>
                </a:lnTo>
                <a:lnTo>
                  <a:pt x="3129509" y="4843665"/>
                </a:lnTo>
                <a:cubicBezTo>
                  <a:pt x="3123051" y="4850247"/>
                  <a:pt x="3114109" y="4854345"/>
                  <a:pt x="3104175" y="4854345"/>
                </a:cubicBezTo>
                <a:cubicBezTo>
                  <a:pt x="3084303" y="4854345"/>
                  <a:pt x="3067912" y="4837952"/>
                  <a:pt x="3067912" y="4818081"/>
                </a:cubicBezTo>
                <a:cubicBezTo>
                  <a:pt x="3067912" y="4798211"/>
                  <a:pt x="3084303" y="4782315"/>
                  <a:pt x="3104175" y="4782315"/>
                </a:cubicBezTo>
                <a:cubicBezTo>
                  <a:pt x="3114109" y="4782315"/>
                  <a:pt x="3123051" y="4786289"/>
                  <a:pt x="3129509" y="4792746"/>
                </a:cubicBezTo>
                <a:lnTo>
                  <a:pt x="3133396" y="4802185"/>
                </a:lnTo>
                <a:lnTo>
                  <a:pt x="3161327" y="4802185"/>
                </a:lnTo>
                <a:close/>
                <a:moveTo>
                  <a:pt x="1576979" y="4359317"/>
                </a:moveTo>
                <a:cubicBezTo>
                  <a:pt x="1558384" y="4359317"/>
                  <a:pt x="1541401" y="4366919"/>
                  <a:pt x="1529066" y="4379201"/>
                </a:cubicBezTo>
                <a:lnTo>
                  <a:pt x="1511189" y="4422001"/>
                </a:lnTo>
                <a:lnTo>
                  <a:pt x="1641811" y="4422001"/>
                </a:lnTo>
                <a:lnTo>
                  <a:pt x="1624212" y="4379201"/>
                </a:lnTo>
                <a:cubicBezTo>
                  <a:pt x="1612064" y="4366919"/>
                  <a:pt x="1595326" y="4359317"/>
                  <a:pt x="1576979" y="4359317"/>
                </a:cubicBezTo>
                <a:close/>
                <a:moveTo>
                  <a:pt x="11481042" y="4336168"/>
                </a:moveTo>
                <a:lnTo>
                  <a:pt x="11766150" y="4336168"/>
                </a:lnTo>
                <a:lnTo>
                  <a:pt x="11766150" y="4357606"/>
                </a:lnTo>
                <a:lnTo>
                  <a:pt x="11490014" y="4357606"/>
                </a:lnTo>
                <a:lnTo>
                  <a:pt x="11123660" y="4723510"/>
                </a:lnTo>
                <a:lnTo>
                  <a:pt x="11123660" y="4938367"/>
                </a:lnTo>
                <a:lnTo>
                  <a:pt x="10662603" y="5400486"/>
                </a:lnTo>
                <a:lnTo>
                  <a:pt x="10662603" y="6858000"/>
                </a:lnTo>
                <a:lnTo>
                  <a:pt x="10641170" y="6858000"/>
                </a:lnTo>
                <a:lnTo>
                  <a:pt x="10641170" y="5391512"/>
                </a:lnTo>
                <a:lnTo>
                  <a:pt x="11102227" y="4929394"/>
                </a:lnTo>
                <a:lnTo>
                  <a:pt x="11102227" y="4714536"/>
                </a:lnTo>
                <a:close/>
                <a:moveTo>
                  <a:pt x="4239882" y="4271906"/>
                </a:moveTo>
                <a:cubicBezTo>
                  <a:pt x="4202930" y="4271906"/>
                  <a:pt x="4172427" y="4301817"/>
                  <a:pt x="4172427" y="4339223"/>
                </a:cubicBezTo>
                <a:cubicBezTo>
                  <a:pt x="4172427" y="4376124"/>
                  <a:pt x="4202930" y="4406542"/>
                  <a:pt x="4239882" y="4406542"/>
                </a:cubicBezTo>
                <a:cubicBezTo>
                  <a:pt x="4277385" y="4406542"/>
                  <a:pt x="4307889" y="4376124"/>
                  <a:pt x="4307889" y="4339223"/>
                </a:cubicBezTo>
                <a:cubicBezTo>
                  <a:pt x="4307889" y="4301817"/>
                  <a:pt x="4277385" y="4271906"/>
                  <a:pt x="4239882" y="4271906"/>
                </a:cubicBezTo>
                <a:close/>
                <a:moveTo>
                  <a:pt x="4239882" y="4250465"/>
                </a:moveTo>
                <a:cubicBezTo>
                  <a:pt x="4288886" y="4250465"/>
                  <a:pt x="4328890" y="4290350"/>
                  <a:pt x="4328890" y="4339223"/>
                </a:cubicBezTo>
                <a:cubicBezTo>
                  <a:pt x="4328890" y="4388092"/>
                  <a:pt x="4288886" y="4427984"/>
                  <a:pt x="4239882" y="4427984"/>
                </a:cubicBezTo>
                <a:cubicBezTo>
                  <a:pt x="4191428" y="4427984"/>
                  <a:pt x="4151425" y="4388092"/>
                  <a:pt x="4151425" y="4339223"/>
                </a:cubicBezTo>
                <a:cubicBezTo>
                  <a:pt x="4151425" y="4290350"/>
                  <a:pt x="4191428" y="4250465"/>
                  <a:pt x="4239882" y="4250465"/>
                </a:cubicBezTo>
                <a:close/>
                <a:moveTo>
                  <a:pt x="3118607" y="4231684"/>
                </a:moveTo>
                <a:cubicBezTo>
                  <a:pt x="3126840" y="4231684"/>
                  <a:pt x="3134943" y="4234882"/>
                  <a:pt x="3141178" y="4241275"/>
                </a:cubicBezTo>
                <a:cubicBezTo>
                  <a:pt x="3153148" y="4253568"/>
                  <a:pt x="3153148" y="4273240"/>
                  <a:pt x="3141178" y="4285534"/>
                </a:cubicBezTo>
                <a:cubicBezTo>
                  <a:pt x="3134943" y="4291923"/>
                  <a:pt x="3126840" y="4295121"/>
                  <a:pt x="3118607" y="4295121"/>
                </a:cubicBezTo>
                <a:lnTo>
                  <a:pt x="3107974" y="4290748"/>
                </a:lnTo>
                <a:lnTo>
                  <a:pt x="2929418" y="4468791"/>
                </a:lnTo>
                <a:lnTo>
                  <a:pt x="2620432" y="4468791"/>
                </a:lnTo>
                <a:lnTo>
                  <a:pt x="2040828" y="5047689"/>
                </a:lnTo>
                <a:lnTo>
                  <a:pt x="1633665" y="5047689"/>
                </a:lnTo>
                <a:lnTo>
                  <a:pt x="1589807" y="5091530"/>
                </a:lnTo>
                <a:lnTo>
                  <a:pt x="1589807" y="5306254"/>
                </a:lnTo>
                <a:lnTo>
                  <a:pt x="1508077" y="5387958"/>
                </a:lnTo>
                <a:lnTo>
                  <a:pt x="1137773" y="5387958"/>
                </a:lnTo>
                <a:lnTo>
                  <a:pt x="607517" y="5917543"/>
                </a:lnTo>
                <a:lnTo>
                  <a:pt x="172429" y="5917543"/>
                </a:lnTo>
                <a:lnTo>
                  <a:pt x="24407" y="5768582"/>
                </a:lnTo>
                <a:lnTo>
                  <a:pt x="0" y="5768582"/>
                </a:lnTo>
                <a:lnTo>
                  <a:pt x="0" y="5748156"/>
                </a:lnTo>
                <a:lnTo>
                  <a:pt x="33380" y="5748156"/>
                </a:lnTo>
                <a:lnTo>
                  <a:pt x="181400" y="5896120"/>
                </a:lnTo>
                <a:lnTo>
                  <a:pt x="599042" y="5896120"/>
                </a:lnTo>
                <a:lnTo>
                  <a:pt x="1129300" y="5366536"/>
                </a:lnTo>
                <a:lnTo>
                  <a:pt x="1499104" y="5366536"/>
                </a:lnTo>
                <a:lnTo>
                  <a:pt x="1568379" y="5297287"/>
                </a:lnTo>
                <a:lnTo>
                  <a:pt x="1568379" y="5083061"/>
                </a:lnTo>
                <a:lnTo>
                  <a:pt x="1625192" y="5027263"/>
                </a:lnTo>
                <a:lnTo>
                  <a:pt x="2031858" y="5027263"/>
                </a:lnTo>
                <a:lnTo>
                  <a:pt x="2611465" y="4447367"/>
                </a:lnTo>
                <a:lnTo>
                  <a:pt x="2921445" y="4447367"/>
                </a:lnTo>
                <a:lnTo>
                  <a:pt x="3091843" y="4277032"/>
                </a:lnTo>
                <a:lnTo>
                  <a:pt x="3086312" y="4263404"/>
                </a:lnTo>
                <a:cubicBezTo>
                  <a:pt x="3086312" y="4255412"/>
                  <a:pt x="3089307" y="4247419"/>
                  <a:pt x="3095291" y="4241275"/>
                </a:cubicBezTo>
                <a:cubicBezTo>
                  <a:pt x="3102025" y="4234882"/>
                  <a:pt x="3110379" y="4231684"/>
                  <a:pt x="3118607" y="4231684"/>
                </a:cubicBezTo>
                <a:close/>
                <a:moveTo>
                  <a:pt x="2680273" y="4043887"/>
                </a:moveTo>
                <a:cubicBezTo>
                  <a:pt x="2697073" y="4043887"/>
                  <a:pt x="2711399" y="4059488"/>
                  <a:pt x="2711399" y="4076602"/>
                </a:cubicBezTo>
                <a:cubicBezTo>
                  <a:pt x="2711399" y="4094722"/>
                  <a:pt x="2697073" y="4109313"/>
                  <a:pt x="2680273" y="4109313"/>
                </a:cubicBezTo>
                <a:cubicBezTo>
                  <a:pt x="2671380" y="4109313"/>
                  <a:pt x="2663351" y="4105665"/>
                  <a:pt x="2657549" y="4099756"/>
                </a:cubicBezTo>
                <a:lnTo>
                  <a:pt x="2653180" y="4088989"/>
                </a:lnTo>
                <a:lnTo>
                  <a:pt x="2542098" y="4088989"/>
                </a:lnTo>
                <a:lnTo>
                  <a:pt x="1916228" y="4714147"/>
                </a:lnTo>
                <a:lnTo>
                  <a:pt x="1442843" y="4714147"/>
                </a:lnTo>
                <a:lnTo>
                  <a:pt x="792554" y="5364239"/>
                </a:lnTo>
                <a:lnTo>
                  <a:pt x="0" y="5364239"/>
                </a:lnTo>
                <a:lnTo>
                  <a:pt x="0" y="5342818"/>
                </a:lnTo>
                <a:lnTo>
                  <a:pt x="784583" y="5342818"/>
                </a:lnTo>
                <a:lnTo>
                  <a:pt x="1433873" y="4693224"/>
                </a:lnTo>
                <a:lnTo>
                  <a:pt x="1907260" y="4693224"/>
                </a:lnTo>
                <a:lnTo>
                  <a:pt x="2533626" y="4068064"/>
                </a:lnTo>
                <a:lnTo>
                  <a:pt x="2651678" y="4068064"/>
                </a:lnTo>
                <a:lnTo>
                  <a:pt x="2657549" y="4053827"/>
                </a:lnTo>
                <a:cubicBezTo>
                  <a:pt x="2663351" y="4047787"/>
                  <a:pt x="2671380" y="4043887"/>
                  <a:pt x="2680273" y="4043887"/>
                </a:cubicBezTo>
                <a:close/>
                <a:moveTo>
                  <a:pt x="4239882" y="4010388"/>
                </a:moveTo>
                <a:cubicBezTo>
                  <a:pt x="4202930" y="4010388"/>
                  <a:pt x="4172427" y="4040307"/>
                  <a:pt x="4172427" y="4077702"/>
                </a:cubicBezTo>
                <a:cubicBezTo>
                  <a:pt x="4172427" y="4114599"/>
                  <a:pt x="4202930" y="4145016"/>
                  <a:pt x="4239882" y="4145016"/>
                </a:cubicBezTo>
                <a:cubicBezTo>
                  <a:pt x="4277385" y="4145016"/>
                  <a:pt x="4307889" y="4114599"/>
                  <a:pt x="4307889" y="4077702"/>
                </a:cubicBezTo>
                <a:cubicBezTo>
                  <a:pt x="4307889" y="4040307"/>
                  <a:pt x="4277385" y="4010388"/>
                  <a:pt x="4239882" y="4010388"/>
                </a:cubicBezTo>
                <a:close/>
                <a:moveTo>
                  <a:pt x="3998428" y="4010388"/>
                </a:moveTo>
                <a:cubicBezTo>
                  <a:pt x="3961528" y="4010388"/>
                  <a:pt x="3931108" y="4040307"/>
                  <a:pt x="3931108" y="4077702"/>
                </a:cubicBezTo>
                <a:cubicBezTo>
                  <a:pt x="3931108" y="4114599"/>
                  <a:pt x="3961528" y="4145016"/>
                  <a:pt x="3998428" y="4145016"/>
                </a:cubicBezTo>
                <a:cubicBezTo>
                  <a:pt x="4035825" y="4145016"/>
                  <a:pt x="4066244" y="4114599"/>
                  <a:pt x="4066244" y="4077702"/>
                </a:cubicBezTo>
                <a:cubicBezTo>
                  <a:pt x="4066244" y="4040307"/>
                  <a:pt x="4035825" y="4010388"/>
                  <a:pt x="3998428" y="4010388"/>
                </a:cubicBezTo>
                <a:close/>
                <a:moveTo>
                  <a:pt x="3750081" y="4010388"/>
                </a:moveTo>
                <a:cubicBezTo>
                  <a:pt x="3713180" y="4010388"/>
                  <a:pt x="3682762" y="4040307"/>
                  <a:pt x="3682762" y="4077702"/>
                </a:cubicBezTo>
                <a:cubicBezTo>
                  <a:pt x="3682762" y="4114599"/>
                  <a:pt x="3713180" y="4145016"/>
                  <a:pt x="3750081" y="4145016"/>
                </a:cubicBezTo>
                <a:cubicBezTo>
                  <a:pt x="3787481" y="4145016"/>
                  <a:pt x="3817398" y="4114599"/>
                  <a:pt x="3817398" y="4077702"/>
                </a:cubicBezTo>
                <a:cubicBezTo>
                  <a:pt x="3817398" y="4040307"/>
                  <a:pt x="3787481" y="4010388"/>
                  <a:pt x="3750081" y="4010388"/>
                </a:cubicBezTo>
                <a:close/>
                <a:moveTo>
                  <a:pt x="3517367" y="4010388"/>
                </a:moveTo>
                <a:cubicBezTo>
                  <a:pt x="3479577" y="4010388"/>
                  <a:pt x="3449741" y="4040307"/>
                  <a:pt x="3449741" y="4077702"/>
                </a:cubicBezTo>
                <a:cubicBezTo>
                  <a:pt x="3449741" y="4114599"/>
                  <a:pt x="3479577" y="4145016"/>
                  <a:pt x="3517367" y="4145016"/>
                </a:cubicBezTo>
                <a:cubicBezTo>
                  <a:pt x="3554658" y="4145016"/>
                  <a:pt x="3583998" y="4114599"/>
                  <a:pt x="3583998" y="4077702"/>
                </a:cubicBezTo>
                <a:cubicBezTo>
                  <a:pt x="3583998" y="4040307"/>
                  <a:pt x="3554658" y="4010388"/>
                  <a:pt x="3517367" y="4010388"/>
                </a:cubicBezTo>
                <a:close/>
                <a:moveTo>
                  <a:pt x="4239882" y="3988949"/>
                </a:moveTo>
                <a:cubicBezTo>
                  <a:pt x="4288886" y="3988949"/>
                  <a:pt x="4328890" y="4028837"/>
                  <a:pt x="4328890" y="4077702"/>
                </a:cubicBezTo>
                <a:cubicBezTo>
                  <a:pt x="4328890" y="4126568"/>
                  <a:pt x="4288886" y="4166460"/>
                  <a:pt x="4239882" y="4166460"/>
                </a:cubicBezTo>
                <a:cubicBezTo>
                  <a:pt x="4191428" y="4166460"/>
                  <a:pt x="4151423" y="4126568"/>
                  <a:pt x="4151423" y="4077702"/>
                </a:cubicBezTo>
                <a:cubicBezTo>
                  <a:pt x="4151423" y="4028837"/>
                  <a:pt x="4191428" y="3988949"/>
                  <a:pt x="4239882" y="3988949"/>
                </a:cubicBezTo>
                <a:close/>
                <a:moveTo>
                  <a:pt x="3998428" y="3988949"/>
                </a:moveTo>
                <a:cubicBezTo>
                  <a:pt x="4047295" y="3988949"/>
                  <a:pt x="4087186" y="4028837"/>
                  <a:pt x="4087186" y="4077702"/>
                </a:cubicBezTo>
                <a:cubicBezTo>
                  <a:pt x="4087186" y="4126568"/>
                  <a:pt x="4047295" y="4166460"/>
                  <a:pt x="3998428" y="4166460"/>
                </a:cubicBezTo>
                <a:cubicBezTo>
                  <a:pt x="3949559" y="4166460"/>
                  <a:pt x="3909667" y="4126568"/>
                  <a:pt x="3909667" y="4077702"/>
                </a:cubicBezTo>
                <a:cubicBezTo>
                  <a:pt x="3909667" y="4028837"/>
                  <a:pt x="3949559" y="3988949"/>
                  <a:pt x="3998428" y="3988949"/>
                </a:cubicBezTo>
                <a:close/>
                <a:moveTo>
                  <a:pt x="3750081" y="3988949"/>
                </a:moveTo>
                <a:cubicBezTo>
                  <a:pt x="3798949" y="3988949"/>
                  <a:pt x="3838840" y="4028837"/>
                  <a:pt x="3838840" y="4077702"/>
                </a:cubicBezTo>
                <a:cubicBezTo>
                  <a:pt x="3838840" y="4126568"/>
                  <a:pt x="3798949" y="4166460"/>
                  <a:pt x="3750081" y="4166460"/>
                </a:cubicBezTo>
                <a:cubicBezTo>
                  <a:pt x="3701213" y="4166460"/>
                  <a:pt x="3661317" y="4126568"/>
                  <a:pt x="3661317" y="4077702"/>
                </a:cubicBezTo>
                <a:cubicBezTo>
                  <a:pt x="3661317" y="4028837"/>
                  <a:pt x="3701213" y="3988949"/>
                  <a:pt x="3750081" y="3988949"/>
                </a:cubicBezTo>
                <a:close/>
                <a:moveTo>
                  <a:pt x="3517367" y="3988949"/>
                </a:moveTo>
                <a:cubicBezTo>
                  <a:pt x="3566096" y="3988949"/>
                  <a:pt x="3605879" y="4028837"/>
                  <a:pt x="3605879" y="4077702"/>
                </a:cubicBezTo>
                <a:cubicBezTo>
                  <a:pt x="3605879" y="4126568"/>
                  <a:pt x="3566096" y="4166460"/>
                  <a:pt x="3517367" y="4166460"/>
                </a:cubicBezTo>
                <a:cubicBezTo>
                  <a:pt x="3468140" y="4166460"/>
                  <a:pt x="3428357" y="4126568"/>
                  <a:pt x="3428357" y="4077702"/>
                </a:cubicBezTo>
                <a:cubicBezTo>
                  <a:pt x="3428357" y="4028837"/>
                  <a:pt x="3468140" y="3988949"/>
                  <a:pt x="3517367" y="3988949"/>
                </a:cubicBezTo>
                <a:close/>
                <a:moveTo>
                  <a:pt x="2931417" y="3896655"/>
                </a:moveTo>
                <a:cubicBezTo>
                  <a:pt x="2949539" y="3896655"/>
                  <a:pt x="2964141" y="3910980"/>
                  <a:pt x="2964141" y="3928270"/>
                </a:cubicBezTo>
                <a:cubicBezTo>
                  <a:pt x="2964141" y="3946054"/>
                  <a:pt x="2949539" y="3959889"/>
                  <a:pt x="2931417" y="3959889"/>
                </a:cubicBezTo>
                <a:cubicBezTo>
                  <a:pt x="2922354" y="3959889"/>
                  <a:pt x="2914177" y="3956431"/>
                  <a:pt x="2908266" y="3950748"/>
                </a:cubicBezTo>
                <a:lnTo>
                  <a:pt x="2903712" y="3940047"/>
                </a:lnTo>
                <a:lnTo>
                  <a:pt x="2478664" y="3940047"/>
                </a:lnTo>
                <a:lnTo>
                  <a:pt x="1842271" y="4577135"/>
                </a:lnTo>
                <a:lnTo>
                  <a:pt x="1405718" y="4577135"/>
                </a:lnTo>
                <a:lnTo>
                  <a:pt x="776794" y="5205290"/>
                </a:lnTo>
                <a:lnTo>
                  <a:pt x="465019" y="5205290"/>
                </a:lnTo>
                <a:lnTo>
                  <a:pt x="443595" y="5256853"/>
                </a:lnTo>
                <a:cubicBezTo>
                  <a:pt x="427511" y="5272935"/>
                  <a:pt x="405323" y="5282908"/>
                  <a:pt x="380889" y="5282908"/>
                </a:cubicBezTo>
                <a:cubicBezTo>
                  <a:pt x="356453" y="5282908"/>
                  <a:pt x="334262" y="5272935"/>
                  <a:pt x="318181" y="5256853"/>
                </a:cubicBezTo>
                <a:lnTo>
                  <a:pt x="296754" y="5205290"/>
                </a:lnTo>
                <a:lnTo>
                  <a:pt x="0" y="5205290"/>
                </a:lnTo>
                <a:lnTo>
                  <a:pt x="0" y="5184369"/>
                </a:lnTo>
                <a:lnTo>
                  <a:pt x="296189" y="5184369"/>
                </a:lnTo>
                <a:lnTo>
                  <a:pt x="318181" y="5131443"/>
                </a:lnTo>
                <a:cubicBezTo>
                  <a:pt x="334262" y="5115361"/>
                  <a:pt x="356453" y="5105388"/>
                  <a:pt x="380889" y="5105388"/>
                </a:cubicBezTo>
                <a:cubicBezTo>
                  <a:pt x="405323" y="5105388"/>
                  <a:pt x="427511" y="5115361"/>
                  <a:pt x="443595" y="5131443"/>
                </a:cubicBezTo>
                <a:lnTo>
                  <a:pt x="465584" y="5184369"/>
                </a:lnTo>
                <a:lnTo>
                  <a:pt x="768323" y="5184369"/>
                </a:lnTo>
                <a:lnTo>
                  <a:pt x="1397745" y="4555725"/>
                </a:lnTo>
                <a:lnTo>
                  <a:pt x="1833301" y="4555725"/>
                </a:lnTo>
                <a:lnTo>
                  <a:pt x="2469693" y="3918629"/>
                </a:lnTo>
                <a:lnTo>
                  <a:pt x="2902839" y="3918629"/>
                </a:lnTo>
                <a:lnTo>
                  <a:pt x="2908266" y="3905979"/>
                </a:lnTo>
                <a:cubicBezTo>
                  <a:pt x="2914177" y="3900231"/>
                  <a:pt x="2922354" y="3896655"/>
                  <a:pt x="2931417" y="3896655"/>
                </a:cubicBezTo>
                <a:close/>
                <a:moveTo>
                  <a:pt x="3750081" y="3781831"/>
                </a:moveTo>
                <a:cubicBezTo>
                  <a:pt x="3713180" y="3781831"/>
                  <a:pt x="3682762" y="3812252"/>
                  <a:pt x="3682762" y="3849146"/>
                </a:cubicBezTo>
                <a:cubicBezTo>
                  <a:pt x="3682762" y="3886549"/>
                  <a:pt x="3713180" y="3916966"/>
                  <a:pt x="3750081" y="3916966"/>
                </a:cubicBezTo>
                <a:cubicBezTo>
                  <a:pt x="3787479" y="3916966"/>
                  <a:pt x="3817398" y="3886549"/>
                  <a:pt x="3817398" y="3849146"/>
                </a:cubicBezTo>
                <a:cubicBezTo>
                  <a:pt x="3817398" y="3812252"/>
                  <a:pt x="3787479" y="3781831"/>
                  <a:pt x="3750081" y="3781831"/>
                </a:cubicBezTo>
                <a:close/>
                <a:moveTo>
                  <a:pt x="3750081" y="3760392"/>
                </a:moveTo>
                <a:cubicBezTo>
                  <a:pt x="3798949" y="3760392"/>
                  <a:pt x="3838840" y="3800287"/>
                  <a:pt x="3838840" y="3849146"/>
                </a:cubicBezTo>
                <a:cubicBezTo>
                  <a:pt x="3838840" y="3898015"/>
                  <a:pt x="3798949" y="3937907"/>
                  <a:pt x="3750081" y="3937907"/>
                </a:cubicBezTo>
                <a:cubicBezTo>
                  <a:pt x="3701213" y="3937907"/>
                  <a:pt x="3661317" y="3898015"/>
                  <a:pt x="3661317" y="3849146"/>
                </a:cubicBezTo>
                <a:cubicBezTo>
                  <a:pt x="3661317" y="3800287"/>
                  <a:pt x="3701213" y="3760392"/>
                  <a:pt x="3750081" y="3760392"/>
                </a:cubicBezTo>
                <a:close/>
                <a:moveTo>
                  <a:pt x="2759395" y="3749401"/>
                </a:moveTo>
                <a:cubicBezTo>
                  <a:pt x="2777180" y="3749401"/>
                  <a:pt x="2790519" y="3763732"/>
                  <a:pt x="2790519" y="3781518"/>
                </a:cubicBezTo>
                <a:cubicBezTo>
                  <a:pt x="2790519" y="3798814"/>
                  <a:pt x="2777180" y="3812645"/>
                  <a:pt x="2759395" y="3812645"/>
                </a:cubicBezTo>
                <a:cubicBezTo>
                  <a:pt x="2750497" y="3812645"/>
                  <a:pt x="2742473" y="3809188"/>
                  <a:pt x="2736665" y="3803564"/>
                </a:cubicBezTo>
                <a:lnTo>
                  <a:pt x="2731869" y="3792303"/>
                </a:lnTo>
                <a:lnTo>
                  <a:pt x="2414041" y="3792303"/>
                </a:lnTo>
                <a:lnTo>
                  <a:pt x="1763599" y="4442926"/>
                </a:lnTo>
                <a:lnTo>
                  <a:pt x="1658721" y="4442926"/>
                </a:lnTo>
                <a:lnTo>
                  <a:pt x="1639337" y="4489841"/>
                </a:lnTo>
                <a:cubicBezTo>
                  <a:pt x="1623344" y="4505923"/>
                  <a:pt x="1601279" y="4515896"/>
                  <a:pt x="1576979" y="4515896"/>
                </a:cubicBezTo>
                <a:cubicBezTo>
                  <a:pt x="1552683" y="4515896"/>
                  <a:pt x="1530367" y="4505923"/>
                  <a:pt x="1514128" y="4489841"/>
                </a:cubicBezTo>
                <a:lnTo>
                  <a:pt x="1494373" y="4442926"/>
                </a:lnTo>
                <a:lnTo>
                  <a:pt x="1354891" y="4442926"/>
                </a:lnTo>
                <a:lnTo>
                  <a:pt x="740827" y="5056702"/>
                </a:lnTo>
                <a:lnTo>
                  <a:pt x="0" y="5056702"/>
                </a:lnTo>
                <a:lnTo>
                  <a:pt x="0" y="5035279"/>
                </a:lnTo>
                <a:lnTo>
                  <a:pt x="731854" y="5035279"/>
                </a:lnTo>
                <a:lnTo>
                  <a:pt x="1345919" y="4422001"/>
                </a:lnTo>
                <a:lnTo>
                  <a:pt x="1489886" y="4422001"/>
                </a:lnTo>
                <a:lnTo>
                  <a:pt x="1514128" y="4364425"/>
                </a:lnTo>
                <a:cubicBezTo>
                  <a:pt x="1530367" y="4348345"/>
                  <a:pt x="1552683" y="4338369"/>
                  <a:pt x="1576979" y="4338369"/>
                </a:cubicBezTo>
                <a:cubicBezTo>
                  <a:pt x="1601279" y="4338369"/>
                  <a:pt x="1623344" y="4348345"/>
                  <a:pt x="1639337" y="4364425"/>
                </a:cubicBezTo>
                <a:lnTo>
                  <a:pt x="1663124" y="4422001"/>
                </a:lnTo>
                <a:lnTo>
                  <a:pt x="1754627" y="4422001"/>
                </a:lnTo>
                <a:lnTo>
                  <a:pt x="2405071" y="3771381"/>
                </a:lnTo>
                <a:lnTo>
                  <a:pt x="2731465" y="3771381"/>
                </a:lnTo>
                <a:lnTo>
                  <a:pt x="2736665" y="3758786"/>
                </a:lnTo>
                <a:cubicBezTo>
                  <a:pt x="2742473" y="3752984"/>
                  <a:pt x="2750497" y="3749401"/>
                  <a:pt x="2759395" y="3749401"/>
                </a:cubicBezTo>
                <a:close/>
                <a:moveTo>
                  <a:pt x="3948988" y="3569171"/>
                </a:moveTo>
                <a:cubicBezTo>
                  <a:pt x="3967106" y="3569171"/>
                  <a:pt x="3981700" y="3583389"/>
                  <a:pt x="3981700" y="3601040"/>
                </a:cubicBezTo>
                <a:cubicBezTo>
                  <a:pt x="3981700" y="3618206"/>
                  <a:pt x="3967106" y="3632425"/>
                  <a:pt x="3948988" y="3632425"/>
                </a:cubicBezTo>
                <a:cubicBezTo>
                  <a:pt x="3939927" y="3632425"/>
                  <a:pt x="3931749" y="3628867"/>
                  <a:pt x="3925833" y="3623168"/>
                </a:cubicBezTo>
                <a:lnTo>
                  <a:pt x="3921263" y="3612587"/>
                </a:lnTo>
                <a:lnTo>
                  <a:pt x="3713553" y="3612587"/>
                </a:lnTo>
                <a:lnTo>
                  <a:pt x="3354285" y="3972989"/>
                </a:lnTo>
                <a:lnTo>
                  <a:pt x="3354285" y="4268559"/>
                </a:lnTo>
                <a:lnTo>
                  <a:pt x="3024917" y="4597550"/>
                </a:lnTo>
                <a:lnTo>
                  <a:pt x="2716973" y="4597550"/>
                </a:lnTo>
                <a:lnTo>
                  <a:pt x="2181316" y="5133911"/>
                </a:lnTo>
                <a:lnTo>
                  <a:pt x="2181316" y="5338286"/>
                </a:lnTo>
                <a:lnTo>
                  <a:pt x="1975524" y="5543660"/>
                </a:lnTo>
                <a:lnTo>
                  <a:pt x="1186724" y="5543660"/>
                </a:lnTo>
                <a:lnTo>
                  <a:pt x="618690" y="6111924"/>
                </a:lnTo>
                <a:lnTo>
                  <a:pt x="0" y="6111924"/>
                </a:lnTo>
                <a:lnTo>
                  <a:pt x="0" y="6090987"/>
                </a:lnTo>
                <a:lnTo>
                  <a:pt x="609722" y="6090987"/>
                </a:lnTo>
                <a:lnTo>
                  <a:pt x="1177756" y="5522225"/>
                </a:lnTo>
                <a:lnTo>
                  <a:pt x="1967552" y="5522225"/>
                </a:lnTo>
                <a:lnTo>
                  <a:pt x="2159890" y="5329812"/>
                </a:lnTo>
                <a:lnTo>
                  <a:pt x="2159890" y="5124939"/>
                </a:lnTo>
                <a:lnTo>
                  <a:pt x="2708003" y="4576613"/>
                </a:lnTo>
                <a:lnTo>
                  <a:pt x="3016944" y="4576613"/>
                </a:lnTo>
                <a:lnTo>
                  <a:pt x="3332858" y="4259590"/>
                </a:lnTo>
                <a:lnTo>
                  <a:pt x="3332858" y="3964015"/>
                </a:lnTo>
                <a:lnTo>
                  <a:pt x="3705578" y="3591146"/>
                </a:lnTo>
                <a:lnTo>
                  <a:pt x="3920467" y="3591146"/>
                </a:lnTo>
                <a:lnTo>
                  <a:pt x="3925833" y="3578488"/>
                </a:lnTo>
                <a:cubicBezTo>
                  <a:pt x="3931749" y="3572726"/>
                  <a:pt x="3939927" y="3569171"/>
                  <a:pt x="3948988" y="3569171"/>
                </a:cubicBezTo>
                <a:close/>
                <a:moveTo>
                  <a:pt x="4233588" y="3526876"/>
                </a:moveTo>
                <a:cubicBezTo>
                  <a:pt x="4195690" y="3526876"/>
                  <a:pt x="4166269" y="3557297"/>
                  <a:pt x="4166269" y="3594196"/>
                </a:cubicBezTo>
                <a:cubicBezTo>
                  <a:pt x="4166269" y="3631602"/>
                  <a:pt x="4195690" y="3662019"/>
                  <a:pt x="4233588" y="3662019"/>
                </a:cubicBezTo>
                <a:cubicBezTo>
                  <a:pt x="4270438" y="3662019"/>
                  <a:pt x="4300857" y="3631602"/>
                  <a:pt x="4300857" y="3594196"/>
                </a:cubicBezTo>
                <a:cubicBezTo>
                  <a:pt x="4300857" y="3557297"/>
                  <a:pt x="4270438" y="3526876"/>
                  <a:pt x="4233588" y="3526876"/>
                </a:cubicBezTo>
                <a:close/>
                <a:moveTo>
                  <a:pt x="2766647" y="3526114"/>
                </a:moveTo>
                <a:cubicBezTo>
                  <a:pt x="2774942" y="3526114"/>
                  <a:pt x="2783299" y="3529208"/>
                  <a:pt x="2789531" y="3535399"/>
                </a:cubicBezTo>
                <a:cubicBezTo>
                  <a:pt x="2801503" y="3547781"/>
                  <a:pt x="2801503" y="3568087"/>
                  <a:pt x="2789531" y="3580470"/>
                </a:cubicBezTo>
                <a:cubicBezTo>
                  <a:pt x="2783299" y="3586658"/>
                  <a:pt x="2774942" y="3589758"/>
                  <a:pt x="2766647" y="3589758"/>
                </a:cubicBezTo>
                <a:lnTo>
                  <a:pt x="2754750" y="3584847"/>
                </a:lnTo>
                <a:lnTo>
                  <a:pt x="2681944" y="3658086"/>
                </a:lnTo>
                <a:lnTo>
                  <a:pt x="2323641" y="3658086"/>
                </a:lnTo>
                <a:lnTo>
                  <a:pt x="1687772" y="4293720"/>
                </a:lnTo>
                <a:lnTo>
                  <a:pt x="1332445" y="4293720"/>
                </a:lnTo>
                <a:lnTo>
                  <a:pt x="707548" y="4918914"/>
                </a:lnTo>
                <a:lnTo>
                  <a:pt x="0" y="4918914"/>
                </a:lnTo>
                <a:lnTo>
                  <a:pt x="0" y="4897476"/>
                </a:lnTo>
                <a:lnTo>
                  <a:pt x="699574" y="4897476"/>
                </a:lnTo>
                <a:lnTo>
                  <a:pt x="1323974" y="4272789"/>
                </a:lnTo>
                <a:lnTo>
                  <a:pt x="1678803" y="4272789"/>
                </a:lnTo>
                <a:lnTo>
                  <a:pt x="2314668" y="3636647"/>
                </a:lnTo>
                <a:lnTo>
                  <a:pt x="2672973" y="3636647"/>
                </a:lnTo>
                <a:lnTo>
                  <a:pt x="2739847" y="3570114"/>
                </a:lnTo>
                <a:lnTo>
                  <a:pt x="2734791" y="3557934"/>
                </a:lnTo>
                <a:cubicBezTo>
                  <a:pt x="2734791" y="3549761"/>
                  <a:pt x="2737907" y="3541592"/>
                  <a:pt x="2744141" y="3535399"/>
                </a:cubicBezTo>
                <a:cubicBezTo>
                  <a:pt x="2750130" y="3529208"/>
                  <a:pt x="2758359" y="3526114"/>
                  <a:pt x="2766647" y="3526114"/>
                </a:cubicBezTo>
                <a:close/>
                <a:moveTo>
                  <a:pt x="4233588" y="3505435"/>
                </a:moveTo>
                <a:cubicBezTo>
                  <a:pt x="4282406" y="3505435"/>
                  <a:pt x="4322299" y="3545327"/>
                  <a:pt x="4322299" y="3594196"/>
                </a:cubicBezTo>
                <a:cubicBezTo>
                  <a:pt x="4322299" y="3643070"/>
                  <a:pt x="4282406" y="3682965"/>
                  <a:pt x="4233588" y="3682965"/>
                </a:cubicBezTo>
                <a:cubicBezTo>
                  <a:pt x="4184719" y="3682965"/>
                  <a:pt x="4144828" y="3643070"/>
                  <a:pt x="4144828" y="3594196"/>
                </a:cubicBezTo>
                <a:cubicBezTo>
                  <a:pt x="4144828" y="3545327"/>
                  <a:pt x="4184719" y="3505435"/>
                  <a:pt x="4233588" y="3505435"/>
                </a:cubicBezTo>
                <a:close/>
                <a:moveTo>
                  <a:pt x="2425689" y="3325226"/>
                </a:moveTo>
                <a:lnTo>
                  <a:pt x="2902695" y="3325226"/>
                </a:lnTo>
                <a:lnTo>
                  <a:pt x="3022433" y="3445377"/>
                </a:lnTo>
                <a:lnTo>
                  <a:pt x="3034661" y="3440381"/>
                </a:lnTo>
                <a:cubicBezTo>
                  <a:pt x="3042714" y="3440381"/>
                  <a:pt x="3050709" y="3443456"/>
                  <a:pt x="3056856" y="3449600"/>
                </a:cubicBezTo>
                <a:cubicBezTo>
                  <a:pt x="3069642" y="3461902"/>
                  <a:pt x="3069642" y="3482059"/>
                  <a:pt x="3056856" y="3494353"/>
                </a:cubicBezTo>
                <a:cubicBezTo>
                  <a:pt x="3044558" y="3507141"/>
                  <a:pt x="3024887" y="3507141"/>
                  <a:pt x="3012100" y="3494353"/>
                </a:cubicBezTo>
                <a:cubicBezTo>
                  <a:pt x="3005953" y="3488207"/>
                  <a:pt x="3002880" y="3480093"/>
                  <a:pt x="3002880" y="3471978"/>
                </a:cubicBezTo>
                <a:lnTo>
                  <a:pt x="3007599" y="3460522"/>
                </a:lnTo>
                <a:lnTo>
                  <a:pt x="2893721" y="3346658"/>
                </a:lnTo>
                <a:lnTo>
                  <a:pt x="2434663" y="3346658"/>
                </a:lnTo>
                <a:lnTo>
                  <a:pt x="1638658" y="4142653"/>
                </a:lnTo>
                <a:lnTo>
                  <a:pt x="1299703" y="4142653"/>
                </a:lnTo>
                <a:lnTo>
                  <a:pt x="651246" y="4790607"/>
                </a:lnTo>
                <a:lnTo>
                  <a:pt x="0" y="4790607"/>
                </a:lnTo>
                <a:lnTo>
                  <a:pt x="0" y="4769673"/>
                </a:lnTo>
                <a:lnTo>
                  <a:pt x="642275" y="4769673"/>
                </a:lnTo>
                <a:lnTo>
                  <a:pt x="1290734" y="4121221"/>
                </a:lnTo>
                <a:lnTo>
                  <a:pt x="1629686" y="4121221"/>
                </a:lnTo>
                <a:close/>
                <a:moveTo>
                  <a:pt x="3691250" y="3323028"/>
                </a:moveTo>
                <a:cubicBezTo>
                  <a:pt x="3709034" y="3323028"/>
                  <a:pt x="3722376" y="3337355"/>
                  <a:pt x="3722376" y="3355141"/>
                </a:cubicBezTo>
                <a:cubicBezTo>
                  <a:pt x="3722376" y="3371941"/>
                  <a:pt x="3709034" y="3386267"/>
                  <a:pt x="3691250" y="3386267"/>
                </a:cubicBezTo>
                <a:cubicBezTo>
                  <a:pt x="3682356" y="3386267"/>
                  <a:pt x="3674328" y="3382687"/>
                  <a:pt x="3668523" y="3377003"/>
                </a:cubicBezTo>
                <a:lnTo>
                  <a:pt x="3663983" y="3366438"/>
                </a:lnTo>
                <a:lnTo>
                  <a:pt x="3535786" y="3366438"/>
                </a:lnTo>
                <a:lnTo>
                  <a:pt x="3210282" y="3691426"/>
                </a:lnTo>
                <a:lnTo>
                  <a:pt x="3210282" y="3966062"/>
                </a:lnTo>
                <a:lnTo>
                  <a:pt x="2860349" y="4315940"/>
                </a:lnTo>
                <a:lnTo>
                  <a:pt x="2551799" y="4315940"/>
                </a:lnTo>
                <a:lnTo>
                  <a:pt x="1949151" y="4919053"/>
                </a:lnTo>
                <a:lnTo>
                  <a:pt x="1455168" y="4919053"/>
                </a:lnTo>
                <a:lnTo>
                  <a:pt x="847029" y="5527151"/>
                </a:lnTo>
                <a:lnTo>
                  <a:pt x="0" y="5527151"/>
                </a:lnTo>
                <a:lnTo>
                  <a:pt x="0" y="5506217"/>
                </a:lnTo>
                <a:lnTo>
                  <a:pt x="838056" y="5506217"/>
                </a:lnTo>
                <a:lnTo>
                  <a:pt x="1446196" y="4897619"/>
                </a:lnTo>
                <a:lnTo>
                  <a:pt x="1940676" y="4897619"/>
                </a:lnTo>
                <a:lnTo>
                  <a:pt x="2543326" y="4295005"/>
                </a:lnTo>
                <a:lnTo>
                  <a:pt x="2851380" y="4295005"/>
                </a:lnTo>
                <a:lnTo>
                  <a:pt x="3188849" y="3957591"/>
                </a:lnTo>
                <a:lnTo>
                  <a:pt x="3188849" y="3682452"/>
                </a:lnTo>
                <a:lnTo>
                  <a:pt x="3526812" y="3345001"/>
                </a:lnTo>
                <a:lnTo>
                  <a:pt x="3663323" y="3345001"/>
                </a:lnTo>
                <a:lnTo>
                  <a:pt x="3668523" y="3332414"/>
                </a:lnTo>
                <a:cubicBezTo>
                  <a:pt x="3674328" y="3326608"/>
                  <a:pt x="3682356" y="3323028"/>
                  <a:pt x="3691250" y="3323028"/>
                </a:cubicBezTo>
                <a:close/>
                <a:moveTo>
                  <a:pt x="4233588" y="3291720"/>
                </a:moveTo>
                <a:cubicBezTo>
                  <a:pt x="4195689" y="3291720"/>
                  <a:pt x="4166269" y="3322139"/>
                  <a:pt x="4166269" y="3359038"/>
                </a:cubicBezTo>
                <a:cubicBezTo>
                  <a:pt x="4166269" y="3396939"/>
                  <a:pt x="4195689" y="3427354"/>
                  <a:pt x="4233588" y="3427354"/>
                </a:cubicBezTo>
                <a:cubicBezTo>
                  <a:pt x="4270438" y="3427354"/>
                  <a:pt x="4300857" y="3396939"/>
                  <a:pt x="4300857" y="3359038"/>
                </a:cubicBezTo>
                <a:cubicBezTo>
                  <a:pt x="4300857" y="3322139"/>
                  <a:pt x="4270438" y="3291720"/>
                  <a:pt x="4233588" y="3291720"/>
                </a:cubicBezTo>
                <a:close/>
                <a:moveTo>
                  <a:pt x="3991338" y="3291720"/>
                </a:moveTo>
                <a:cubicBezTo>
                  <a:pt x="3954643" y="3291720"/>
                  <a:pt x="3924396" y="3322139"/>
                  <a:pt x="3924396" y="3359038"/>
                </a:cubicBezTo>
                <a:cubicBezTo>
                  <a:pt x="3924396" y="3396939"/>
                  <a:pt x="3954643" y="3427354"/>
                  <a:pt x="3991338" y="3427354"/>
                </a:cubicBezTo>
                <a:cubicBezTo>
                  <a:pt x="4028530" y="3427354"/>
                  <a:pt x="4059273" y="3396939"/>
                  <a:pt x="4059273" y="3359038"/>
                </a:cubicBezTo>
                <a:cubicBezTo>
                  <a:pt x="4059273" y="3322139"/>
                  <a:pt x="4028530" y="3291720"/>
                  <a:pt x="3991338" y="3291720"/>
                </a:cubicBezTo>
                <a:close/>
                <a:moveTo>
                  <a:pt x="4233588" y="3270276"/>
                </a:moveTo>
                <a:cubicBezTo>
                  <a:pt x="4282406" y="3270276"/>
                  <a:pt x="4322299" y="3310169"/>
                  <a:pt x="4322299" y="3359038"/>
                </a:cubicBezTo>
                <a:cubicBezTo>
                  <a:pt x="4322299" y="3408408"/>
                  <a:pt x="4282406" y="3447795"/>
                  <a:pt x="4233588" y="3447795"/>
                </a:cubicBezTo>
                <a:cubicBezTo>
                  <a:pt x="4184719" y="3447795"/>
                  <a:pt x="4144827" y="3408408"/>
                  <a:pt x="4144827" y="3359038"/>
                </a:cubicBezTo>
                <a:cubicBezTo>
                  <a:pt x="4144827" y="3310169"/>
                  <a:pt x="4184719" y="3270276"/>
                  <a:pt x="4233588" y="3270276"/>
                </a:cubicBezTo>
                <a:close/>
                <a:moveTo>
                  <a:pt x="3991338" y="3270276"/>
                </a:moveTo>
                <a:cubicBezTo>
                  <a:pt x="4040926" y="3270276"/>
                  <a:pt x="4080596" y="3310169"/>
                  <a:pt x="4080596" y="3359038"/>
                </a:cubicBezTo>
                <a:cubicBezTo>
                  <a:pt x="4080596" y="3408408"/>
                  <a:pt x="4040926" y="3447795"/>
                  <a:pt x="3991338" y="3447795"/>
                </a:cubicBezTo>
                <a:cubicBezTo>
                  <a:pt x="3942744" y="3447795"/>
                  <a:pt x="3903075" y="3408408"/>
                  <a:pt x="3903075" y="3359038"/>
                </a:cubicBezTo>
                <a:cubicBezTo>
                  <a:pt x="3903075" y="3310169"/>
                  <a:pt x="3942744" y="3270276"/>
                  <a:pt x="3991338" y="3270276"/>
                </a:cubicBezTo>
                <a:close/>
                <a:moveTo>
                  <a:pt x="2475975" y="3149394"/>
                </a:moveTo>
                <a:cubicBezTo>
                  <a:pt x="2494095" y="3149394"/>
                  <a:pt x="2509196" y="3164106"/>
                  <a:pt x="2509196" y="3181263"/>
                </a:cubicBezTo>
                <a:cubicBezTo>
                  <a:pt x="2509196" y="3198917"/>
                  <a:pt x="2494095" y="3212645"/>
                  <a:pt x="2475975" y="3212645"/>
                </a:cubicBezTo>
                <a:cubicBezTo>
                  <a:pt x="2467169" y="3212645"/>
                  <a:pt x="2459115" y="3209212"/>
                  <a:pt x="2453264" y="3203574"/>
                </a:cubicBezTo>
                <a:lnTo>
                  <a:pt x="2448687" y="3192823"/>
                </a:lnTo>
                <a:lnTo>
                  <a:pt x="2358282" y="3192823"/>
                </a:lnTo>
                <a:lnTo>
                  <a:pt x="1572091" y="3978843"/>
                </a:lnTo>
                <a:lnTo>
                  <a:pt x="1073043" y="3978843"/>
                </a:lnTo>
                <a:lnTo>
                  <a:pt x="1027677" y="4023724"/>
                </a:lnTo>
                <a:lnTo>
                  <a:pt x="1027677" y="4215231"/>
                </a:lnTo>
                <a:lnTo>
                  <a:pt x="613396" y="4630171"/>
                </a:lnTo>
                <a:lnTo>
                  <a:pt x="0" y="4630171"/>
                </a:lnTo>
                <a:lnTo>
                  <a:pt x="0" y="4609723"/>
                </a:lnTo>
                <a:lnTo>
                  <a:pt x="604421" y="4609723"/>
                </a:lnTo>
                <a:lnTo>
                  <a:pt x="1006233" y="4206752"/>
                </a:lnTo>
                <a:lnTo>
                  <a:pt x="1006233" y="4015249"/>
                </a:lnTo>
                <a:lnTo>
                  <a:pt x="1064069" y="3957398"/>
                </a:lnTo>
                <a:lnTo>
                  <a:pt x="1563119" y="3957398"/>
                </a:lnTo>
                <a:lnTo>
                  <a:pt x="2349309" y="3171373"/>
                </a:lnTo>
                <a:lnTo>
                  <a:pt x="2447964" y="3171373"/>
                </a:lnTo>
                <a:lnTo>
                  <a:pt x="2453264" y="3158892"/>
                </a:lnTo>
                <a:cubicBezTo>
                  <a:pt x="2459115" y="3153072"/>
                  <a:pt x="2467169" y="3149394"/>
                  <a:pt x="2475975" y="3149394"/>
                </a:cubicBezTo>
                <a:close/>
                <a:moveTo>
                  <a:pt x="3991338" y="3050393"/>
                </a:moveTo>
                <a:cubicBezTo>
                  <a:pt x="3954643" y="3050393"/>
                  <a:pt x="3924396" y="3080727"/>
                  <a:pt x="3924396" y="3117523"/>
                </a:cubicBezTo>
                <a:cubicBezTo>
                  <a:pt x="3924396" y="3154323"/>
                  <a:pt x="3954643" y="3184657"/>
                  <a:pt x="3991338" y="3184657"/>
                </a:cubicBezTo>
                <a:cubicBezTo>
                  <a:pt x="4028530" y="3184657"/>
                  <a:pt x="4059273" y="3154323"/>
                  <a:pt x="4059273" y="3117523"/>
                </a:cubicBezTo>
                <a:cubicBezTo>
                  <a:pt x="4059273" y="3080727"/>
                  <a:pt x="4028530" y="3050393"/>
                  <a:pt x="3991338" y="3050393"/>
                </a:cubicBezTo>
                <a:close/>
                <a:moveTo>
                  <a:pt x="3991338" y="3028517"/>
                </a:moveTo>
                <a:cubicBezTo>
                  <a:pt x="4040926" y="3028517"/>
                  <a:pt x="4080595" y="3068790"/>
                  <a:pt x="4080595" y="3117523"/>
                </a:cubicBezTo>
                <a:cubicBezTo>
                  <a:pt x="4080595" y="3166260"/>
                  <a:pt x="4040926" y="3206044"/>
                  <a:pt x="3991338" y="3206044"/>
                </a:cubicBezTo>
                <a:cubicBezTo>
                  <a:pt x="3942744" y="3206044"/>
                  <a:pt x="3903073" y="3166260"/>
                  <a:pt x="3903073" y="3117523"/>
                </a:cubicBezTo>
                <a:cubicBezTo>
                  <a:pt x="3903073" y="3068790"/>
                  <a:pt x="3942744" y="3028517"/>
                  <a:pt x="3991338" y="3028517"/>
                </a:cubicBezTo>
                <a:close/>
                <a:moveTo>
                  <a:pt x="2275926" y="3028517"/>
                </a:moveTo>
                <a:lnTo>
                  <a:pt x="2749893" y="3028517"/>
                </a:lnTo>
                <a:lnTo>
                  <a:pt x="2826149" y="3104224"/>
                </a:lnTo>
                <a:lnTo>
                  <a:pt x="2920987" y="3104224"/>
                </a:lnTo>
                <a:lnTo>
                  <a:pt x="2925845" y="3092773"/>
                </a:lnTo>
                <a:cubicBezTo>
                  <a:pt x="2931759" y="3087015"/>
                  <a:pt x="2939943" y="3083458"/>
                  <a:pt x="2948999" y="3083458"/>
                </a:cubicBezTo>
                <a:cubicBezTo>
                  <a:pt x="2966118" y="3083458"/>
                  <a:pt x="2981722" y="3097677"/>
                  <a:pt x="2981722" y="3115330"/>
                </a:cubicBezTo>
                <a:cubicBezTo>
                  <a:pt x="2981722" y="3132491"/>
                  <a:pt x="2966118" y="3146709"/>
                  <a:pt x="2948999" y="3146709"/>
                </a:cubicBezTo>
                <a:cubicBezTo>
                  <a:pt x="2939943" y="3146709"/>
                  <a:pt x="2931759" y="3143154"/>
                  <a:pt x="2925845" y="3137449"/>
                </a:cubicBezTo>
                <a:lnTo>
                  <a:pt x="2920741" y="3125642"/>
                </a:lnTo>
                <a:lnTo>
                  <a:pt x="2817178" y="3125642"/>
                </a:lnTo>
                <a:lnTo>
                  <a:pt x="2740924" y="3049435"/>
                </a:lnTo>
                <a:lnTo>
                  <a:pt x="2284896" y="3049435"/>
                </a:lnTo>
                <a:lnTo>
                  <a:pt x="1503428" y="3830460"/>
                </a:lnTo>
                <a:lnTo>
                  <a:pt x="986086" y="3830460"/>
                </a:lnTo>
                <a:lnTo>
                  <a:pt x="882928" y="3933559"/>
                </a:lnTo>
                <a:lnTo>
                  <a:pt x="882928" y="4169638"/>
                </a:lnTo>
                <a:lnTo>
                  <a:pt x="569438" y="4482930"/>
                </a:lnTo>
                <a:lnTo>
                  <a:pt x="135891" y="4482930"/>
                </a:lnTo>
                <a:lnTo>
                  <a:pt x="113945" y="4536006"/>
                </a:lnTo>
                <a:cubicBezTo>
                  <a:pt x="97829" y="4552106"/>
                  <a:pt x="75515" y="4562040"/>
                  <a:pt x="50721" y="4562040"/>
                </a:cubicBezTo>
                <a:cubicBezTo>
                  <a:pt x="38572" y="4562040"/>
                  <a:pt x="26981" y="4559557"/>
                  <a:pt x="16427" y="4555061"/>
                </a:cubicBezTo>
                <a:lnTo>
                  <a:pt x="0" y="4543908"/>
                </a:lnTo>
                <a:lnTo>
                  <a:pt x="0" y="4512020"/>
                </a:lnTo>
                <a:lnTo>
                  <a:pt x="3490" y="4520404"/>
                </a:lnTo>
                <a:cubicBezTo>
                  <a:pt x="15637" y="4532588"/>
                  <a:pt x="32376" y="4540174"/>
                  <a:pt x="50721" y="4540174"/>
                </a:cubicBezTo>
                <a:cubicBezTo>
                  <a:pt x="69564" y="4540174"/>
                  <a:pt x="86424" y="4532588"/>
                  <a:pt x="98572" y="4520404"/>
                </a:cubicBezTo>
                <a:lnTo>
                  <a:pt x="114071" y="4482930"/>
                </a:lnTo>
                <a:lnTo>
                  <a:pt x="0" y="4482930"/>
                </a:lnTo>
                <a:lnTo>
                  <a:pt x="0" y="4461509"/>
                </a:lnTo>
                <a:lnTo>
                  <a:pt x="113393" y="4461509"/>
                </a:lnTo>
                <a:lnTo>
                  <a:pt x="98572" y="4425676"/>
                </a:lnTo>
                <a:cubicBezTo>
                  <a:pt x="86424" y="4413493"/>
                  <a:pt x="69564" y="4405909"/>
                  <a:pt x="50721" y="4405909"/>
                </a:cubicBezTo>
                <a:cubicBezTo>
                  <a:pt x="32376" y="4405909"/>
                  <a:pt x="15637" y="4413493"/>
                  <a:pt x="3490" y="4425676"/>
                </a:cubicBezTo>
                <a:lnTo>
                  <a:pt x="0" y="4434061"/>
                </a:lnTo>
                <a:lnTo>
                  <a:pt x="0" y="4402627"/>
                </a:lnTo>
                <a:lnTo>
                  <a:pt x="16427" y="4391502"/>
                </a:lnTo>
                <a:cubicBezTo>
                  <a:pt x="26981" y="4387011"/>
                  <a:pt x="38572" y="4384524"/>
                  <a:pt x="50721" y="4384524"/>
                </a:cubicBezTo>
                <a:cubicBezTo>
                  <a:pt x="75515" y="4384524"/>
                  <a:pt x="97829" y="4394471"/>
                  <a:pt x="113945" y="4410507"/>
                </a:cubicBezTo>
                <a:lnTo>
                  <a:pt x="135179" y="4461509"/>
                </a:lnTo>
                <a:lnTo>
                  <a:pt x="560467" y="4461509"/>
                </a:lnTo>
                <a:lnTo>
                  <a:pt x="861497" y="4160680"/>
                </a:lnTo>
                <a:lnTo>
                  <a:pt x="861497" y="3925095"/>
                </a:lnTo>
                <a:lnTo>
                  <a:pt x="977116" y="3810040"/>
                </a:lnTo>
                <a:lnTo>
                  <a:pt x="1494455" y="3810040"/>
                </a:lnTo>
                <a:close/>
                <a:moveTo>
                  <a:pt x="1124851" y="2931811"/>
                </a:moveTo>
                <a:cubicBezTo>
                  <a:pt x="1141960" y="2931811"/>
                  <a:pt x="1157563" y="2946141"/>
                  <a:pt x="1157563" y="2963435"/>
                </a:cubicBezTo>
                <a:cubicBezTo>
                  <a:pt x="1157563" y="2980730"/>
                  <a:pt x="1141960" y="2995054"/>
                  <a:pt x="1124851" y="2995054"/>
                </a:cubicBezTo>
                <a:cubicBezTo>
                  <a:pt x="1115792" y="2995054"/>
                  <a:pt x="1107613" y="2991474"/>
                  <a:pt x="1101699" y="2985725"/>
                </a:cubicBezTo>
                <a:lnTo>
                  <a:pt x="1096802" y="2974308"/>
                </a:lnTo>
                <a:lnTo>
                  <a:pt x="1042062" y="2974308"/>
                </a:lnTo>
                <a:lnTo>
                  <a:pt x="965296" y="3052192"/>
                </a:lnTo>
                <a:lnTo>
                  <a:pt x="0" y="3052192"/>
                </a:lnTo>
                <a:lnTo>
                  <a:pt x="0" y="3030726"/>
                </a:lnTo>
                <a:lnTo>
                  <a:pt x="956325" y="3030726"/>
                </a:lnTo>
                <a:lnTo>
                  <a:pt x="1033088" y="2952844"/>
                </a:lnTo>
                <a:lnTo>
                  <a:pt x="1096677" y="2952844"/>
                </a:lnTo>
                <a:lnTo>
                  <a:pt x="1101699" y="2941139"/>
                </a:lnTo>
                <a:cubicBezTo>
                  <a:pt x="1107613" y="2935396"/>
                  <a:pt x="1115792" y="2931811"/>
                  <a:pt x="1124851" y="2931811"/>
                </a:cubicBezTo>
                <a:close/>
                <a:moveTo>
                  <a:pt x="736469" y="2817521"/>
                </a:moveTo>
                <a:cubicBezTo>
                  <a:pt x="754254" y="2817521"/>
                  <a:pt x="768583" y="2832118"/>
                  <a:pt x="768583" y="2850240"/>
                </a:cubicBezTo>
                <a:cubicBezTo>
                  <a:pt x="768583" y="2868364"/>
                  <a:pt x="754254" y="2882956"/>
                  <a:pt x="736469" y="2882956"/>
                </a:cubicBezTo>
                <a:cubicBezTo>
                  <a:pt x="728067" y="2882956"/>
                  <a:pt x="720285" y="2879308"/>
                  <a:pt x="714602" y="2873394"/>
                </a:cubicBezTo>
                <a:lnTo>
                  <a:pt x="709640" y="2860981"/>
                </a:lnTo>
                <a:lnTo>
                  <a:pt x="0" y="2860981"/>
                </a:lnTo>
                <a:lnTo>
                  <a:pt x="0" y="2839522"/>
                </a:lnTo>
                <a:lnTo>
                  <a:pt x="709626" y="2839522"/>
                </a:lnTo>
                <a:lnTo>
                  <a:pt x="714602" y="2827086"/>
                </a:lnTo>
                <a:cubicBezTo>
                  <a:pt x="720285" y="2821172"/>
                  <a:pt x="728067" y="2817521"/>
                  <a:pt x="736469" y="2817521"/>
                </a:cubicBezTo>
                <a:close/>
                <a:moveTo>
                  <a:pt x="3991337" y="2808633"/>
                </a:moveTo>
                <a:cubicBezTo>
                  <a:pt x="3954643" y="2808633"/>
                  <a:pt x="3924395" y="2838467"/>
                  <a:pt x="3924395" y="2875271"/>
                </a:cubicBezTo>
                <a:cubicBezTo>
                  <a:pt x="3924395" y="2912562"/>
                  <a:pt x="3954643" y="2942900"/>
                  <a:pt x="3991337" y="2942900"/>
                </a:cubicBezTo>
                <a:cubicBezTo>
                  <a:pt x="4028530" y="2942900"/>
                  <a:pt x="4059273" y="2912562"/>
                  <a:pt x="4059273" y="2875271"/>
                </a:cubicBezTo>
                <a:cubicBezTo>
                  <a:pt x="4059273" y="2838467"/>
                  <a:pt x="4028530" y="2808633"/>
                  <a:pt x="3991337" y="2808633"/>
                </a:cubicBezTo>
                <a:close/>
                <a:moveTo>
                  <a:pt x="3991337" y="2786752"/>
                </a:moveTo>
                <a:cubicBezTo>
                  <a:pt x="4040926" y="2786752"/>
                  <a:pt x="4080595" y="2826532"/>
                  <a:pt x="4080595" y="2875271"/>
                </a:cubicBezTo>
                <a:cubicBezTo>
                  <a:pt x="4080595" y="2924501"/>
                  <a:pt x="4040926" y="2964278"/>
                  <a:pt x="3991337" y="2964278"/>
                </a:cubicBezTo>
                <a:cubicBezTo>
                  <a:pt x="3942741" y="2964278"/>
                  <a:pt x="3903072" y="2924501"/>
                  <a:pt x="3903072" y="2875271"/>
                </a:cubicBezTo>
                <a:cubicBezTo>
                  <a:pt x="3903072" y="2826532"/>
                  <a:pt x="3942741" y="2786752"/>
                  <a:pt x="3991337" y="2786752"/>
                </a:cubicBezTo>
                <a:close/>
                <a:moveTo>
                  <a:pt x="1034471" y="2746621"/>
                </a:moveTo>
                <a:lnTo>
                  <a:pt x="1380974" y="2746621"/>
                </a:lnTo>
                <a:lnTo>
                  <a:pt x="1421737" y="2787671"/>
                </a:lnTo>
                <a:lnTo>
                  <a:pt x="1432368" y="2783255"/>
                </a:lnTo>
                <a:cubicBezTo>
                  <a:pt x="1440602" y="2783255"/>
                  <a:pt x="1448897" y="2786351"/>
                  <a:pt x="1455089" y="2792543"/>
                </a:cubicBezTo>
                <a:cubicBezTo>
                  <a:pt x="1467472" y="2804924"/>
                  <a:pt x="1467472" y="2825230"/>
                  <a:pt x="1455089" y="2837616"/>
                </a:cubicBezTo>
                <a:cubicBezTo>
                  <a:pt x="1442709" y="2849997"/>
                  <a:pt x="1421908" y="2849997"/>
                  <a:pt x="1410021" y="2837616"/>
                </a:cubicBezTo>
                <a:cubicBezTo>
                  <a:pt x="1403827" y="2831422"/>
                  <a:pt x="1400733" y="2823248"/>
                  <a:pt x="1400733" y="2815078"/>
                </a:cubicBezTo>
                <a:lnTo>
                  <a:pt x="1405906" y="2802527"/>
                </a:lnTo>
                <a:lnTo>
                  <a:pt x="1371999" y="2768042"/>
                </a:lnTo>
                <a:lnTo>
                  <a:pt x="1042950" y="2768042"/>
                </a:lnTo>
                <a:lnTo>
                  <a:pt x="956698" y="2853714"/>
                </a:lnTo>
                <a:lnTo>
                  <a:pt x="956698" y="2945855"/>
                </a:lnTo>
                <a:lnTo>
                  <a:pt x="900865" y="3001644"/>
                </a:lnTo>
                <a:lnTo>
                  <a:pt x="623179" y="3001644"/>
                </a:lnTo>
                <a:lnTo>
                  <a:pt x="561856" y="2939883"/>
                </a:lnTo>
                <a:lnTo>
                  <a:pt x="0" y="2939883"/>
                </a:lnTo>
                <a:lnTo>
                  <a:pt x="0" y="2918959"/>
                </a:lnTo>
                <a:lnTo>
                  <a:pt x="570829" y="2918959"/>
                </a:lnTo>
                <a:lnTo>
                  <a:pt x="632154" y="2979730"/>
                </a:lnTo>
                <a:lnTo>
                  <a:pt x="891891" y="2979730"/>
                </a:lnTo>
                <a:lnTo>
                  <a:pt x="935265" y="2936896"/>
                </a:lnTo>
                <a:lnTo>
                  <a:pt x="935265" y="2845244"/>
                </a:lnTo>
                <a:close/>
                <a:moveTo>
                  <a:pt x="2358540" y="2720816"/>
                </a:moveTo>
                <a:lnTo>
                  <a:pt x="2569359" y="2720816"/>
                </a:lnTo>
                <a:lnTo>
                  <a:pt x="2689657" y="2840634"/>
                </a:lnTo>
                <a:lnTo>
                  <a:pt x="2700843" y="2836025"/>
                </a:lnTo>
                <a:cubicBezTo>
                  <a:pt x="2708952" y="2836025"/>
                  <a:pt x="2716999" y="2839146"/>
                  <a:pt x="2723191" y="2845378"/>
                </a:cubicBezTo>
                <a:cubicBezTo>
                  <a:pt x="2735571" y="2858348"/>
                  <a:pt x="2735571" y="2878301"/>
                  <a:pt x="2723191" y="2890772"/>
                </a:cubicBezTo>
                <a:cubicBezTo>
                  <a:pt x="2710810" y="2902745"/>
                  <a:pt x="2691003" y="2902745"/>
                  <a:pt x="2678123" y="2890772"/>
                </a:cubicBezTo>
                <a:cubicBezTo>
                  <a:pt x="2671935" y="2884537"/>
                  <a:pt x="2668838" y="2876430"/>
                  <a:pt x="2668838" y="2868265"/>
                </a:cubicBezTo>
                <a:lnTo>
                  <a:pt x="2674095" y="2855309"/>
                </a:lnTo>
                <a:lnTo>
                  <a:pt x="2560886" y="2741739"/>
                </a:lnTo>
                <a:lnTo>
                  <a:pt x="2367511" y="2741739"/>
                </a:lnTo>
                <a:lnTo>
                  <a:pt x="1437045" y="3672206"/>
                </a:lnTo>
                <a:lnTo>
                  <a:pt x="886824" y="3672206"/>
                </a:lnTo>
                <a:lnTo>
                  <a:pt x="744298" y="3814175"/>
                </a:lnTo>
                <a:lnTo>
                  <a:pt x="744298" y="4091594"/>
                </a:lnTo>
                <a:lnTo>
                  <a:pt x="510549" y="4324684"/>
                </a:lnTo>
                <a:lnTo>
                  <a:pt x="0" y="4324684"/>
                </a:lnTo>
                <a:lnTo>
                  <a:pt x="0" y="4303264"/>
                </a:lnTo>
                <a:lnTo>
                  <a:pt x="501579" y="4303264"/>
                </a:lnTo>
                <a:lnTo>
                  <a:pt x="722863" y="4082627"/>
                </a:lnTo>
                <a:lnTo>
                  <a:pt x="722863" y="3806201"/>
                </a:lnTo>
                <a:lnTo>
                  <a:pt x="877857" y="3650787"/>
                </a:lnTo>
                <a:lnTo>
                  <a:pt x="1428574" y="3650787"/>
                </a:lnTo>
                <a:close/>
                <a:moveTo>
                  <a:pt x="1493487" y="2668068"/>
                </a:moveTo>
                <a:cubicBezTo>
                  <a:pt x="1510284" y="2668068"/>
                  <a:pt x="1524612" y="2682667"/>
                  <a:pt x="1524612" y="2700789"/>
                </a:cubicBezTo>
                <a:cubicBezTo>
                  <a:pt x="1524612" y="2718904"/>
                  <a:pt x="1510284" y="2733499"/>
                  <a:pt x="1493487" y="2733499"/>
                </a:cubicBezTo>
                <a:cubicBezTo>
                  <a:pt x="1484594" y="2733499"/>
                  <a:pt x="1476567" y="2729852"/>
                  <a:pt x="1470761" y="2723937"/>
                </a:cubicBezTo>
                <a:lnTo>
                  <a:pt x="1465729" y="2711527"/>
                </a:lnTo>
                <a:lnTo>
                  <a:pt x="0" y="2711527"/>
                </a:lnTo>
                <a:lnTo>
                  <a:pt x="0" y="2690039"/>
                </a:lnTo>
                <a:lnTo>
                  <a:pt x="1465731" y="2690039"/>
                </a:lnTo>
                <a:lnTo>
                  <a:pt x="1470761" y="2677629"/>
                </a:lnTo>
                <a:cubicBezTo>
                  <a:pt x="1476567" y="2671718"/>
                  <a:pt x="1484594" y="2668068"/>
                  <a:pt x="1493487" y="2668068"/>
                </a:cubicBezTo>
                <a:close/>
                <a:moveTo>
                  <a:pt x="2270211" y="2582363"/>
                </a:moveTo>
                <a:lnTo>
                  <a:pt x="2671384" y="2582363"/>
                </a:lnTo>
                <a:lnTo>
                  <a:pt x="2821388" y="2732832"/>
                </a:lnTo>
                <a:lnTo>
                  <a:pt x="3012254" y="2732832"/>
                </a:lnTo>
                <a:lnTo>
                  <a:pt x="3150079" y="2869763"/>
                </a:lnTo>
                <a:lnTo>
                  <a:pt x="3161947" y="2864680"/>
                </a:lnTo>
                <a:cubicBezTo>
                  <a:pt x="3170061" y="2864680"/>
                  <a:pt x="3178180" y="2867876"/>
                  <a:pt x="3184325" y="2874271"/>
                </a:cubicBezTo>
                <a:cubicBezTo>
                  <a:pt x="3197109" y="2886565"/>
                  <a:pt x="3197109" y="2906239"/>
                  <a:pt x="3184325" y="2919024"/>
                </a:cubicBezTo>
                <a:cubicBezTo>
                  <a:pt x="3172029" y="2931321"/>
                  <a:pt x="3151866" y="2931321"/>
                  <a:pt x="3139569" y="2919024"/>
                </a:cubicBezTo>
                <a:cubicBezTo>
                  <a:pt x="3133421" y="2912629"/>
                  <a:pt x="3130348" y="2904517"/>
                  <a:pt x="3130348" y="2896462"/>
                </a:cubicBezTo>
                <a:lnTo>
                  <a:pt x="3135055" y="2885139"/>
                </a:lnTo>
                <a:lnTo>
                  <a:pt x="3003287" y="2754257"/>
                </a:lnTo>
                <a:lnTo>
                  <a:pt x="2812912" y="2754257"/>
                </a:lnTo>
                <a:lnTo>
                  <a:pt x="2663408" y="2603787"/>
                </a:lnTo>
                <a:lnTo>
                  <a:pt x="2279183" y="2603787"/>
                </a:lnTo>
                <a:lnTo>
                  <a:pt x="1358238" y="3524565"/>
                </a:lnTo>
                <a:lnTo>
                  <a:pt x="731814" y="3524565"/>
                </a:lnTo>
                <a:lnTo>
                  <a:pt x="592768" y="3664584"/>
                </a:lnTo>
                <a:lnTo>
                  <a:pt x="592768" y="4043247"/>
                </a:lnTo>
                <a:lnTo>
                  <a:pt x="448740" y="4186236"/>
                </a:lnTo>
                <a:lnTo>
                  <a:pt x="0" y="4186236"/>
                </a:lnTo>
                <a:lnTo>
                  <a:pt x="0" y="4164818"/>
                </a:lnTo>
                <a:lnTo>
                  <a:pt x="439772" y="4164818"/>
                </a:lnTo>
                <a:lnTo>
                  <a:pt x="571337" y="4034282"/>
                </a:lnTo>
                <a:lnTo>
                  <a:pt x="571337" y="3655617"/>
                </a:lnTo>
                <a:lnTo>
                  <a:pt x="723340" y="3503143"/>
                </a:lnTo>
                <a:lnTo>
                  <a:pt x="1349268" y="3503143"/>
                </a:lnTo>
                <a:close/>
                <a:moveTo>
                  <a:pt x="3991337" y="2559848"/>
                </a:moveTo>
                <a:cubicBezTo>
                  <a:pt x="3954643" y="2559848"/>
                  <a:pt x="3924395" y="2589764"/>
                  <a:pt x="3924395" y="2627163"/>
                </a:cubicBezTo>
                <a:cubicBezTo>
                  <a:pt x="3924395" y="2664061"/>
                  <a:pt x="3954643" y="2694486"/>
                  <a:pt x="3991337" y="2694486"/>
                </a:cubicBezTo>
                <a:cubicBezTo>
                  <a:pt x="4028530" y="2694486"/>
                  <a:pt x="4059273" y="2664061"/>
                  <a:pt x="4059273" y="2627163"/>
                </a:cubicBezTo>
                <a:cubicBezTo>
                  <a:pt x="4059273" y="2589764"/>
                  <a:pt x="4028530" y="2559848"/>
                  <a:pt x="3991337" y="2559848"/>
                </a:cubicBezTo>
                <a:close/>
                <a:moveTo>
                  <a:pt x="3743484" y="2559848"/>
                </a:moveTo>
                <a:cubicBezTo>
                  <a:pt x="3706585" y="2559848"/>
                  <a:pt x="3676166" y="2589764"/>
                  <a:pt x="3676166" y="2627163"/>
                </a:cubicBezTo>
                <a:cubicBezTo>
                  <a:pt x="3676166" y="2664061"/>
                  <a:pt x="3706585" y="2694486"/>
                  <a:pt x="3743484" y="2694486"/>
                </a:cubicBezTo>
                <a:cubicBezTo>
                  <a:pt x="3780884" y="2694486"/>
                  <a:pt x="3811303" y="2664061"/>
                  <a:pt x="3811303" y="2627163"/>
                </a:cubicBezTo>
                <a:cubicBezTo>
                  <a:pt x="3811303" y="2589764"/>
                  <a:pt x="3780884" y="2559848"/>
                  <a:pt x="3743484" y="2559848"/>
                </a:cubicBezTo>
                <a:close/>
                <a:moveTo>
                  <a:pt x="3991337" y="2538405"/>
                </a:moveTo>
                <a:cubicBezTo>
                  <a:pt x="4040926" y="2538405"/>
                  <a:pt x="4080595" y="2578297"/>
                  <a:pt x="4080595" y="2627163"/>
                </a:cubicBezTo>
                <a:cubicBezTo>
                  <a:pt x="4080595" y="2676526"/>
                  <a:pt x="4040926" y="2715919"/>
                  <a:pt x="3991337" y="2715919"/>
                </a:cubicBezTo>
                <a:cubicBezTo>
                  <a:pt x="3942741" y="2715919"/>
                  <a:pt x="3903072" y="2676526"/>
                  <a:pt x="3903072" y="2627163"/>
                </a:cubicBezTo>
                <a:cubicBezTo>
                  <a:pt x="3903072" y="2578297"/>
                  <a:pt x="3942741" y="2538405"/>
                  <a:pt x="3991337" y="2538405"/>
                </a:cubicBezTo>
                <a:close/>
                <a:moveTo>
                  <a:pt x="3743484" y="2538405"/>
                </a:moveTo>
                <a:cubicBezTo>
                  <a:pt x="3792354" y="2538405"/>
                  <a:pt x="3832245" y="2578297"/>
                  <a:pt x="3832245" y="2627163"/>
                </a:cubicBezTo>
                <a:cubicBezTo>
                  <a:pt x="3832245" y="2676526"/>
                  <a:pt x="3792354" y="2715919"/>
                  <a:pt x="3743484" y="2715919"/>
                </a:cubicBezTo>
                <a:cubicBezTo>
                  <a:pt x="3694118" y="2715919"/>
                  <a:pt x="3654724" y="2676526"/>
                  <a:pt x="3654724" y="2627163"/>
                </a:cubicBezTo>
                <a:cubicBezTo>
                  <a:pt x="3654724" y="2578297"/>
                  <a:pt x="3694118" y="2538405"/>
                  <a:pt x="3743484" y="2538405"/>
                </a:cubicBezTo>
                <a:close/>
                <a:moveTo>
                  <a:pt x="2202667" y="2441718"/>
                </a:moveTo>
                <a:lnTo>
                  <a:pt x="3082641" y="2441718"/>
                </a:lnTo>
                <a:lnTo>
                  <a:pt x="3439440" y="2797527"/>
                </a:lnTo>
                <a:lnTo>
                  <a:pt x="3452297" y="2792149"/>
                </a:lnTo>
                <a:cubicBezTo>
                  <a:pt x="3460652" y="2792149"/>
                  <a:pt x="3469007" y="2795347"/>
                  <a:pt x="3475241" y="2801741"/>
                </a:cubicBezTo>
                <a:cubicBezTo>
                  <a:pt x="3487211" y="2814035"/>
                  <a:pt x="3487211" y="2833710"/>
                  <a:pt x="3475241" y="2846004"/>
                </a:cubicBezTo>
                <a:cubicBezTo>
                  <a:pt x="3462773" y="2858790"/>
                  <a:pt x="3441822" y="2858790"/>
                  <a:pt x="3429351" y="2846004"/>
                </a:cubicBezTo>
                <a:cubicBezTo>
                  <a:pt x="3423366" y="2839859"/>
                  <a:pt x="3420373" y="2831865"/>
                  <a:pt x="3420373" y="2823871"/>
                </a:cubicBezTo>
                <a:lnTo>
                  <a:pt x="3424859" y="2812814"/>
                </a:lnTo>
                <a:lnTo>
                  <a:pt x="3074666" y="2463138"/>
                </a:lnTo>
                <a:lnTo>
                  <a:pt x="2211636" y="2463138"/>
                </a:lnTo>
                <a:lnTo>
                  <a:pt x="1277347" y="3396830"/>
                </a:lnTo>
                <a:lnTo>
                  <a:pt x="541392" y="3396830"/>
                </a:lnTo>
                <a:lnTo>
                  <a:pt x="428277" y="3508928"/>
                </a:lnTo>
                <a:lnTo>
                  <a:pt x="428277" y="3973784"/>
                </a:lnTo>
                <a:lnTo>
                  <a:pt x="345560" y="4056483"/>
                </a:lnTo>
                <a:lnTo>
                  <a:pt x="243411" y="4056483"/>
                </a:lnTo>
                <a:lnTo>
                  <a:pt x="186104" y="3999192"/>
                </a:lnTo>
                <a:lnTo>
                  <a:pt x="186104" y="3488999"/>
                </a:lnTo>
                <a:lnTo>
                  <a:pt x="140260" y="3442668"/>
                </a:lnTo>
                <a:lnTo>
                  <a:pt x="44588" y="3442668"/>
                </a:lnTo>
                <a:lnTo>
                  <a:pt x="4722" y="3482519"/>
                </a:lnTo>
                <a:lnTo>
                  <a:pt x="4722" y="4018619"/>
                </a:lnTo>
                <a:lnTo>
                  <a:pt x="0" y="4023340"/>
                </a:lnTo>
                <a:lnTo>
                  <a:pt x="0" y="3457353"/>
                </a:lnTo>
                <a:lnTo>
                  <a:pt x="35621" y="3421744"/>
                </a:lnTo>
                <a:lnTo>
                  <a:pt x="149230" y="3421744"/>
                </a:lnTo>
                <a:lnTo>
                  <a:pt x="207532" y="3480034"/>
                </a:lnTo>
                <a:lnTo>
                  <a:pt x="207532" y="3990223"/>
                </a:lnTo>
                <a:lnTo>
                  <a:pt x="252376" y="4035061"/>
                </a:lnTo>
                <a:lnTo>
                  <a:pt x="337587" y="4035061"/>
                </a:lnTo>
                <a:lnTo>
                  <a:pt x="406853" y="3964817"/>
                </a:lnTo>
                <a:lnTo>
                  <a:pt x="406853" y="3500458"/>
                </a:lnTo>
                <a:lnTo>
                  <a:pt x="532921" y="3375410"/>
                </a:lnTo>
                <a:lnTo>
                  <a:pt x="1269374" y="3375410"/>
                </a:lnTo>
                <a:close/>
                <a:moveTo>
                  <a:pt x="1501352" y="2417241"/>
                </a:moveTo>
                <a:cubicBezTo>
                  <a:pt x="1509605" y="2416549"/>
                  <a:pt x="1517983" y="2418941"/>
                  <a:pt x="1524485" y="2424731"/>
                </a:cubicBezTo>
                <a:cubicBezTo>
                  <a:pt x="1537490" y="2436820"/>
                  <a:pt x="1539990" y="2457466"/>
                  <a:pt x="1527988" y="2470557"/>
                </a:cubicBezTo>
                <a:cubicBezTo>
                  <a:pt x="1522237" y="2477105"/>
                  <a:pt x="1514107" y="2480754"/>
                  <a:pt x="1505790" y="2481384"/>
                </a:cubicBezTo>
                <a:lnTo>
                  <a:pt x="1493306" y="2477472"/>
                </a:lnTo>
                <a:lnTo>
                  <a:pt x="1354582" y="2636804"/>
                </a:lnTo>
                <a:lnTo>
                  <a:pt x="0" y="2636804"/>
                </a:lnTo>
                <a:lnTo>
                  <a:pt x="0" y="2615405"/>
                </a:lnTo>
                <a:lnTo>
                  <a:pt x="1345108" y="2615405"/>
                </a:lnTo>
                <a:lnTo>
                  <a:pt x="1477094" y="2462909"/>
                </a:lnTo>
                <a:lnTo>
                  <a:pt x="1471719" y="2451737"/>
                </a:lnTo>
                <a:cubicBezTo>
                  <a:pt x="1471092" y="2443364"/>
                  <a:pt x="1473466" y="2434803"/>
                  <a:pt x="1478969" y="2428257"/>
                </a:cubicBezTo>
                <a:cubicBezTo>
                  <a:pt x="1484971" y="2421710"/>
                  <a:pt x="1493099" y="2417933"/>
                  <a:pt x="1501352" y="2417241"/>
                </a:cubicBezTo>
                <a:close/>
                <a:moveTo>
                  <a:pt x="762233" y="2353815"/>
                </a:moveTo>
                <a:cubicBezTo>
                  <a:pt x="780352" y="2353815"/>
                  <a:pt x="794949" y="2368035"/>
                  <a:pt x="794949" y="2385686"/>
                </a:cubicBezTo>
                <a:cubicBezTo>
                  <a:pt x="794949" y="2402348"/>
                  <a:pt x="780352" y="2417053"/>
                  <a:pt x="762233" y="2417053"/>
                </a:cubicBezTo>
                <a:cubicBezTo>
                  <a:pt x="753172" y="2417053"/>
                  <a:pt x="744995" y="2413379"/>
                  <a:pt x="739080" y="2407614"/>
                </a:cubicBezTo>
                <a:lnTo>
                  <a:pt x="733834" y="2395582"/>
                </a:lnTo>
                <a:lnTo>
                  <a:pt x="86335" y="2395582"/>
                </a:lnTo>
                <a:lnTo>
                  <a:pt x="11572" y="2480771"/>
                </a:lnTo>
                <a:lnTo>
                  <a:pt x="0" y="2480771"/>
                </a:lnTo>
                <a:lnTo>
                  <a:pt x="0" y="2459848"/>
                </a:lnTo>
                <a:lnTo>
                  <a:pt x="1603" y="2459848"/>
                </a:lnTo>
                <a:lnTo>
                  <a:pt x="75868" y="2374657"/>
                </a:lnTo>
                <a:lnTo>
                  <a:pt x="734191" y="2374657"/>
                </a:lnTo>
                <a:lnTo>
                  <a:pt x="739080" y="2363132"/>
                </a:lnTo>
                <a:cubicBezTo>
                  <a:pt x="744995" y="2357371"/>
                  <a:pt x="753172" y="2353815"/>
                  <a:pt x="762233" y="2353815"/>
                </a:cubicBezTo>
                <a:close/>
                <a:moveTo>
                  <a:pt x="3743484" y="2317986"/>
                </a:moveTo>
                <a:cubicBezTo>
                  <a:pt x="3706585" y="2317986"/>
                  <a:pt x="3676166" y="2348729"/>
                  <a:pt x="3676166" y="2385921"/>
                </a:cubicBezTo>
                <a:cubicBezTo>
                  <a:pt x="3676166" y="2422119"/>
                  <a:pt x="3706585" y="2452863"/>
                  <a:pt x="3743484" y="2452863"/>
                </a:cubicBezTo>
                <a:cubicBezTo>
                  <a:pt x="3780883" y="2452863"/>
                  <a:pt x="3811303" y="2422119"/>
                  <a:pt x="3811303" y="2385921"/>
                </a:cubicBezTo>
                <a:cubicBezTo>
                  <a:pt x="3811303" y="2348729"/>
                  <a:pt x="3780883" y="2317986"/>
                  <a:pt x="3743484" y="2317986"/>
                </a:cubicBezTo>
                <a:close/>
                <a:moveTo>
                  <a:pt x="3495136" y="2317986"/>
                </a:moveTo>
                <a:cubicBezTo>
                  <a:pt x="3458237" y="2317986"/>
                  <a:pt x="3427819" y="2348729"/>
                  <a:pt x="3427819" y="2385921"/>
                </a:cubicBezTo>
                <a:cubicBezTo>
                  <a:pt x="3427819" y="2422119"/>
                  <a:pt x="3458237" y="2452863"/>
                  <a:pt x="3495136" y="2452863"/>
                </a:cubicBezTo>
                <a:cubicBezTo>
                  <a:pt x="3533034" y="2452863"/>
                  <a:pt x="3562450" y="2422119"/>
                  <a:pt x="3562450" y="2385921"/>
                </a:cubicBezTo>
                <a:cubicBezTo>
                  <a:pt x="3562450" y="2348729"/>
                  <a:pt x="3533034" y="2317986"/>
                  <a:pt x="3495136" y="2317986"/>
                </a:cubicBezTo>
                <a:close/>
                <a:moveTo>
                  <a:pt x="3743484" y="2296662"/>
                </a:moveTo>
                <a:cubicBezTo>
                  <a:pt x="3792353" y="2296662"/>
                  <a:pt x="3832245" y="2337325"/>
                  <a:pt x="3832245" y="2385921"/>
                </a:cubicBezTo>
                <a:cubicBezTo>
                  <a:pt x="3832245" y="2434516"/>
                  <a:pt x="3792353" y="2474181"/>
                  <a:pt x="3743484" y="2474181"/>
                </a:cubicBezTo>
                <a:cubicBezTo>
                  <a:pt x="3694118" y="2474181"/>
                  <a:pt x="3654724" y="2434516"/>
                  <a:pt x="3654724" y="2385921"/>
                </a:cubicBezTo>
                <a:cubicBezTo>
                  <a:pt x="3654724" y="2337325"/>
                  <a:pt x="3694118" y="2296662"/>
                  <a:pt x="3743484" y="2296662"/>
                </a:cubicBezTo>
                <a:close/>
                <a:moveTo>
                  <a:pt x="3495136" y="2296662"/>
                </a:moveTo>
                <a:cubicBezTo>
                  <a:pt x="3544002" y="2296662"/>
                  <a:pt x="3583896" y="2337325"/>
                  <a:pt x="3583896" y="2385921"/>
                </a:cubicBezTo>
                <a:cubicBezTo>
                  <a:pt x="3583896" y="2434516"/>
                  <a:pt x="3544002" y="2474181"/>
                  <a:pt x="3495136" y="2474181"/>
                </a:cubicBezTo>
                <a:cubicBezTo>
                  <a:pt x="3446268" y="2474181"/>
                  <a:pt x="3406375" y="2434516"/>
                  <a:pt x="3406375" y="2385921"/>
                </a:cubicBezTo>
                <a:cubicBezTo>
                  <a:pt x="3406375" y="2337325"/>
                  <a:pt x="3446268" y="2296662"/>
                  <a:pt x="3495136" y="2296662"/>
                </a:cubicBezTo>
                <a:close/>
                <a:moveTo>
                  <a:pt x="2402009" y="2228542"/>
                </a:moveTo>
                <a:cubicBezTo>
                  <a:pt x="2442023" y="2228542"/>
                  <a:pt x="2474033" y="2261055"/>
                  <a:pt x="2474033" y="2301070"/>
                </a:cubicBezTo>
                <a:cubicBezTo>
                  <a:pt x="2474033" y="2341086"/>
                  <a:pt x="2442023" y="2373098"/>
                  <a:pt x="2402009" y="2373098"/>
                </a:cubicBezTo>
                <a:cubicBezTo>
                  <a:pt x="2382002" y="2373098"/>
                  <a:pt x="2363868" y="2365094"/>
                  <a:pt x="2350739" y="2352090"/>
                </a:cubicBezTo>
                <a:lnTo>
                  <a:pt x="2337033" y="2331924"/>
                </a:lnTo>
                <a:lnTo>
                  <a:pt x="2181907" y="2331924"/>
                </a:lnTo>
                <a:lnTo>
                  <a:pt x="1255310" y="3258792"/>
                </a:lnTo>
                <a:lnTo>
                  <a:pt x="0" y="3258792"/>
                </a:lnTo>
                <a:lnTo>
                  <a:pt x="0" y="3195466"/>
                </a:lnTo>
                <a:lnTo>
                  <a:pt x="1228394" y="3195466"/>
                </a:lnTo>
                <a:lnTo>
                  <a:pt x="2155987" y="2268103"/>
                </a:lnTo>
                <a:lnTo>
                  <a:pt x="2338392" y="2268103"/>
                </a:lnTo>
                <a:lnTo>
                  <a:pt x="2350739" y="2249801"/>
                </a:lnTo>
                <a:cubicBezTo>
                  <a:pt x="2363868" y="2236671"/>
                  <a:pt x="2382002" y="2228542"/>
                  <a:pt x="2402009" y="2228542"/>
                </a:cubicBezTo>
                <a:close/>
                <a:moveTo>
                  <a:pt x="1684691" y="2188982"/>
                </a:moveTo>
                <a:cubicBezTo>
                  <a:pt x="1701982" y="2188982"/>
                  <a:pt x="1715816" y="2203312"/>
                  <a:pt x="1715816" y="2220109"/>
                </a:cubicBezTo>
                <a:cubicBezTo>
                  <a:pt x="1715816" y="2237898"/>
                  <a:pt x="1701982" y="2252226"/>
                  <a:pt x="1684691" y="2252226"/>
                </a:cubicBezTo>
                <a:cubicBezTo>
                  <a:pt x="1675797" y="2252226"/>
                  <a:pt x="1667767" y="2248644"/>
                  <a:pt x="1661965" y="2242839"/>
                </a:cubicBezTo>
                <a:lnTo>
                  <a:pt x="1657116" y="2231101"/>
                </a:lnTo>
                <a:lnTo>
                  <a:pt x="1581403" y="2231101"/>
                </a:lnTo>
                <a:lnTo>
                  <a:pt x="1251525" y="2562086"/>
                </a:lnTo>
                <a:lnTo>
                  <a:pt x="0" y="2562086"/>
                </a:lnTo>
                <a:lnTo>
                  <a:pt x="0" y="2540151"/>
                </a:lnTo>
                <a:lnTo>
                  <a:pt x="1242557" y="2540151"/>
                </a:lnTo>
                <a:lnTo>
                  <a:pt x="1572435" y="2210165"/>
                </a:lnTo>
                <a:lnTo>
                  <a:pt x="1656846" y="2210165"/>
                </a:lnTo>
                <a:lnTo>
                  <a:pt x="1661965" y="2198248"/>
                </a:lnTo>
                <a:cubicBezTo>
                  <a:pt x="1667767" y="2192566"/>
                  <a:pt x="1675797" y="2188982"/>
                  <a:pt x="1684691" y="2188982"/>
                </a:cubicBezTo>
                <a:close/>
                <a:moveTo>
                  <a:pt x="1502278" y="2100244"/>
                </a:moveTo>
                <a:cubicBezTo>
                  <a:pt x="1510525" y="2099875"/>
                  <a:pt x="1518835" y="2102580"/>
                  <a:pt x="1525382" y="2108482"/>
                </a:cubicBezTo>
                <a:cubicBezTo>
                  <a:pt x="1538479" y="2119793"/>
                  <a:pt x="1539989" y="2140448"/>
                  <a:pt x="1527398" y="2152745"/>
                </a:cubicBezTo>
                <a:cubicBezTo>
                  <a:pt x="1521604" y="2159384"/>
                  <a:pt x="1513544" y="2162826"/>
                  <a:pt x="1505236" y="2163133"/>
                </a:cubicBezTo>
                <a:lnTo>
                  <a:pt x="1494930" y="2159466"/>
                </a:lnTo>
                <a:lnTo>
                  <a:pt x="1408426" y="2253264"/>
                </a:lnTo>
                <a:lnTo>
                  <a:pt x="82257" y="2253264"/>
                </a:lnTo>
                <a:lnTo>
                  <a:pt x="0" y="2348198"/>
                </a:lnTo>
                <a:lnTo>
                  <a:pt x="0" y="2315220"/>
                </a:lnTo>
                <a:lnTo>
                  <a:pt x="71790" y="2231845"/>
                </a:lnTo>
                <a:lnTo>
                  <a:pt x="1398954" y="2231845"/>
                </a:lnTo>
                <a:lnTo>
                  <a:pt x="1477823" y="2146711"/>
                </a:lnTo>
                <a:lnTo>
                  <a:pt x="1471303" y="2132765"/>
                </a:lnTo>
                <a:cubicBezTo>
                  <a:pt x="1470987" y="2124711"/>
                  <a:pt x="1473757" y="2116596"/>
                  <a:pt x="1479549" y="2110449"/>
                </a:cubicBezTo>
                <a:cubicBezTo>
                  <a:pt x="1485846" y="2104055"/>
                  <a:pt x="1494031" y="2100612"/>
                  <a:pt x="1502278" y="2100244"/>
                </a:cubicBezTo>
                <a:close/>
                <a:moveTo>
                  <a:pt x="3189648" y="2076291"/>
                </a:moveTo>
                <a:cubicBezTo>
                  <a:pt x="3152248" y="2076291"/>
                  <a:pt x="3122328" y="2106624"/>
                  <a:pt x="3122328" y="2143420"/>
                </a:cubicBezTo>
                <a:cubicBezTo>
                  <a:pt x="3122328" y="2180714"/>
                  <a:pt x="3152248" y="2210550"/>
                  <a:pt x="3189648" y="2210550"/>
                </a:cubicBezTo>
                <a:cubicBezTo>
                  <a:pt x="3226547" y="2210550"/>
                  <a:pt x="3256966" y="2180714"/>
                  <a:pt x="3256966" y="2143420"/>
                </a:cubicBezTo>
                <a:cubicBezTo>
                  <a:pt x="3256966" y="2106624"/>
                  <a:pt x="3226547" y="2076291"/>
                  <a:pt x="3189648" y="2076291"/>
                </a:cubicBezTo>
                <a:close/>
                <a:moveTo>
                  <a:pt x="3743484" y="2069638"/>
                </a:moveTo>
                <a:cubicBezTo>
                  <a:pt x="3706585" y="2069638"/>
                  <a:pt x="3676166" y="2099886"/>
                  <a:pt x="3676166" y="2136582"/>
                </a:cubicBezTo>
                <a:cubicBezTo>
                  <a:pt x="3676166" y="2173771"/>
                  <a:pt x="3706585" y="2204020"/>
                  <a:pt x="3743484" y="2204020"/>
                </a:cubicBezTo>
                <a:cubicBezTo>
                  <a:pt x="3780883" y="2204020"/>
                  <a:pt x="3811301" y="2173771"/>
                  <a:pt x="3811301" y="2136582"/>
                </a:cubicBezTo>
                <a:cubicBezTo>
                  <a:pt x="3811301" y="2099886"/>
                  <a:pt x="3780883" y="2069638"/>
                  <a:pt x="3743484" y="2069638"/>
                </a:cubicBezTo>
                <a:close/>
                <a:moveTo>
                  <a:pt x="3482199" y="2069638"/>
                </a:moveTo>
                <a:cubicBezTo>
                  <a:pt x="3444693" y="2069638"/>
                  <a:pt x="3414191" y="2099886"/>
                  <a:pt x="3414191" y="2136582"/>
                </a:cubicBezTo>
                <a:cubicBezTo>
                  <a:pt x="3414191" y="2173771"/>
                  <a:pt x="3444693" y="2204020"/>
                  <a:pt x="3482199" y="2204020"/>
                </a:cubicBezTo>
                <a:cubicBezTo>
                  <a:pt x="3519206" y="2204020"/>
                  <a:pt x="3549705" y="2173771"/>
                  <a:pt x="3549705" y="2136582"/>
                </a:cubicBezTo>
                <a:cubicBezTo>
                  <a:pt x="3549705" y="2099886"/>
                  <a:pt x="3519206" y="2069638"/>
                  <a:pt x="3482199" y="2069638"/>
                </a:cubicBezTo>
                <a:close/>
                <a:moveTo>
                  <a:pt x="3189648" y="2054909"/>
                </a:moveTo>
                <a:cubicBezTo>
                  <a:pt x="3239014" y="2054909"/>
                  <a:pt x="3278405" y="2094690"/>
                  <a:pt x="3278405" y="2143420"/>
                </a:cubicBezTo>
                <a:cubicBezTo>
                  <a:pt x="3278405" y="2192151"/>
                  <a:pt x="3239014" y="2232430"/>
                  <a:pt x="3189648" y="2232430"/>
                </a:cubicBezTo>
                <a:cubicBezTo>
                  <a:pt x="3140779" y="2232430"/>
                  <a:pt x="3100886" y="2192151"/>
                  <a:pt x="3100886" y="2143420"/>
                </a:cubicBezTo>
                <a:cubicBezTo>
                  <a:pt x="3100886" y="2094690"/>
                  <a:pt x="3140779" y="2054909"/>
                  <a:pt x="3189648" y="2054909"/>
                </a:cubicBezTo>
                <a:close/>
                <a:moveTo>
                  <a:pt x="3743484" y="2048315"/>
                </a:moveTo>
                <a:cubicBezTo>
                  <a:pt x="3792353" y="2048315"/>
                  <a:pt x="3832245" y="2087985"/>
                  <a:pt x="3832245" y="2136582"/>
                </a:cubicBezTo>
                <a:cubicBezTo>
                  <a:pt x="3832245" y="2185176"/>
                  <a:pt x="3792353" y="2225838"/>
                  <a:pt x="3743484" y="2225838"/>
                </a:cubicBezTo>
                <a:cubicBezTo>
                  <a:pt x="3694118" y="2225838"/>
                  <a:pt x="3654724" y="2185176"/>
                  <a:pt x="3654724" y="2136582"/>
                </a:cubicBezTo>
                <a:cubicBezTo>
                  <a:pt x="3654724" y="2087985"/>
                  <a:pt x="3694118" y="2048315"/>
                  <a:pt x="3743484" y="2048315"/>
                </a:cubicBezTo>
                <a:close/>
                <a:moveTo>
                  <a:pt x="3482199" y="2048315"/>
                </a:moveTo>
                <a:cubicBezTo>
                  <a:pt x="3530704" y="2048315"/>
                  <a:pt x="3570704" y="2087985"/>
                  <a:pt x="3570704" y="2136582"/>
                </a:cubicBezTo>
                <a:cubicBezTo>
                  <a:pt x="3570704" y="2185176"/>
                  <a:pt x="3530704" y="2225838"/>
                  <a:pt x="3482199" y="2225838"/>
                </a:cubicBezTo>
                <a:cubicBezTo>
                  <a:pt x="3433194" y="2225838"/>
                  <a:pt x="3393189" y="2185176"/>
                  <a:pt x="3393189" y="2136582"/>
                </a:cubicBezTo>
                <a:cubicBezTo>
                  <a:pt x="3393189" y="2087985"/>
                  <a:pt x="3433194" y="2048315"/>
                  <a:pt x="3482199" y="2048315"/>
                </a:cubicBezTo>
                <a:close/>
                <a:moveTo>
                  <a:pt x="2890252" y="1963709"/>
                </a:moveTo>
                <a:cubicBezTo>
                  <a:pt x="2853557" y="1963709"/>
                  <a:pt x="2823312" y="1994041"/>
                  <a:pt x="2823312" y="2031335"/>
                </a:cubicBezTo>
                <a:cubicBezTo>
                  <a:pt x="2823312" y="2068133"/>
                  <a:pt x="2853557" y="2098465"/>
                  <a:pt x="2890252" y="2098465"/>
                </a:cubicBezTo>
                <a:cubicBezTo>
                  <a:pt x="2927440" y="2098465"/>
                  <a:pt x="2957198" y="2068133"/>
                  <a:pt x="2957198" y="2031335"/>
                </a:cubicBezTo>
                <a:cubicBezTo>
                  <a:pt x="2957198" y="1994041"/>
                  <a:pt x="2927440" y="1963709"/>
                  <a:pt x="2890252" y="1963709"/>
                </a:cubicBezTo>
                <a:close/>
                <a:moveTo>
                  <a:pt x="2890252" y="1942823"/>
                </a:moveTo>
                <a:cubicBezTo>
                  <a:pt x="2939840" y="1942823"/>
                  <a:pt x="2979515" y="1982603"/>
                  <a:pt x="2979515" y="2031335"/>
                </a:cubicBezTo>
                <a:cubicBezTo>
                  <a:pt x="2979515" y="2080066"/>
                  <a:pt x="2939840" y="2120345"/>
                  <a:pt x="2890252" y="2120345"/>
                </a:cubicBezTo>
                <a:cubicBezTo>
                  <a:pt x="2841654" y="2120345"/>
                  <a:pt x="2801988" y="2080066"/>
                  <a:pt x="2801988" y="2031335"/>
                </a:cubicBezTo>
                <a:cubicBezTo>
                  <a:pt x="2801988" y="1982603"/>
                  <a:pt x="2841654" y="1942823"/>
                  <a:pt x="2890252" y="1942823"/>
                </a:cubicBezTo>
                <a:close/>
                <a:moveTo>
                  <a:pt x="3482199" y="1821848"/>
                </a:moveTo>
                <a:cubicBezTo>
                  <a:pt x="3444693" y="1821848"/>
                  <a:pt x="3414191" y="1851684"/>
                  <a:pt x="3414191" y="1889476"/>
                </a:cubicBezTo>
                <a:cubicBezTo>
                  <a:pt x="3414191" y="1926272"/>
                  <a:pt x="3444693" y="1955610"/>
                  <a:pt x="3482199" y="1955610"/>
                </a:cubicBezTo>
                <a:cubicBezTo>
                  <a:pt x="3519206" y="1955610"/>
                  <a:pt x="3549705" y="1926272"/>
                  <a:pt x="3549705" y="1889476"/>
                </a:cubicBezTo>
                <a:cubicBezTo>
                  <a:pt x="3549705" y="1851684"/>
                  <a:pt x="3519206" y="1821848"/>
                  <a:pt x="3482199" y="1821848"/>
                </a:cubicBezTo>
                <a:close/>
                <a:moveTo>
                  <a:pt x="3218711" y="1821848"/>
                </a:moveTo>
                <a:cubicBezTo>
                  <a:pt x="3181025" y="1821848"/>
                  <a:pt x="3150778" y="1851682"/>
                  <a:pt x="3150778" y="1889474"/>
                </a:cubicBezTo>
                <a:cubicBezTo>
                  <a:pt x="3150778" y="1926272"/>
                  <a:pt x="3181025" y="1955610"/>
                  <a:pt x="3218711" y="1955610"/>
                </a:cubicBezTo>
                <a:cubicBezTo>
                  <a:pt x="3255407" y="1955610"/>
                  <a:pt x="3285654" y="1926272"/>
                  <a:pt x="3285654" y="1889474"/>
                </a:cubicBezTo>
                <a:cubicBezTo>
                  <a:pt x="3285654" y="1851682"/>
                  <a:pt x="3255407" y="1821848"/>
                  <a:pt x="3218711" y="1821848"/>
                </a:cubicBezTo>
                <a:close/>
                <a:moveTo>
                  <a:pt x="3482199" y="1799970"/>
                </a:moveTo>
                <a:cubicBezTo>
                  <a:pt x="3530704" y="1799970"/>
                  <a:pt x="3570704" y="1839750"/>
                  <a:pt x="3570704" y="1889476"/>
                </a:cubicBezTo>
                <a:cubicBezTo>
                  <a:pt x="3570704" y="1937709"/>
                  <a:pt x="3530704" y="1977489"/>
                  <a:pt x="3482199" y="1977489"/>
                </a:cubicBezTo>
                <a:cubicBezTo>
                  <a:pt x="3433194" y="1977489"/>
                  <a:pt x="3393189" y="1937709"/>
                  <a:pt x="3393189" y="1889476"/>
                </a:cubicBezTo>
                <a:cubicBezTo>
                  <a:pt x="3393189" y="1839750"/>
                  <a:pt x="3433194" y="1799970"/>
                  <a:pt x="3482199" y="1799970"/>
                </a:cubicBezTo>
                <a:close/>
                <a:moveTo>
                  <a:pt x="3218711" y="1799969"/>
                </a:moveTo>
                <a:cubicBezTo>
                  <a:pt x="3267307" y="1799969"/>
                  <a:pt x="3306979" y="1839749"/>
                  <a:pt x="3306979" y="1889474"/>
                </a:cubicBezTo>
                <a:cubicBezTo>
                  <a:pt x="3306979" y="1937709"/>
                  <a:pt x="3267307" y="1977489"/>
                  <a:pt x="3218711" y="1977489"/>
                </a:cubicBezTo>
                <a:cubicBezTo>
                  <a:pt x="3170115" y="1977489"/>
                  <a:pt x="3129453" y="1937709"/>
                  <a:pt x="3129453" y="1889474"/>
                </a:cubicBezTo>
                <a:cubicBezTo>
                  <a:pt x="3129453" y="1839749"/>
                  <a:pt x="3170115" y="1799969"/>
                  <a:pt x="3218711" y="1799969"/>
                </a:cubicBezTo>
                <a:close/>
                <a:moveTo>
                  <a:pt x="1724004" y="1795586"/>
                </a:moveTo>
                <a:cubicBezTo>
                  <a:pt x="1741163" y="1795586"/>
                  <a:pt x="1755379" y="1809804"/>
                  <a:pt x="1755379" y="1826962"/>
                </a:cubicBezTo>
                <a:cubicBezTo>
                  <a:pt x="1755379" y="1844612"/>
                  <a:pt x="1741163" y="1858829"/>
                  <a:pt x="1724004" y="1858829"/>
                </a:cubicBezTo>
                <a:cubicBezTo>
                  <a:pt x="1715178" y="1858829"/>
                  <a:pt x="1707212" y="1855275"/>
                  <a:pt x="1701450" y="1849514"/>
                </a:cubicBezTo>
                <a:lnTo>
                  <a:pt x="1697173" y="1839152"/>
                </a:lnTo>
                <a:lnTo>
                  <a:pt x="1606495" y="1839152"/>
                </a:lnTo>
                <a:lnTo>
                  <a:pt x="1262620" y="2183343"/>
                </a:lnTo>
                <a:lnTo>
                  <a:pt x="12738" y="2183343"/>
                </a:lnTo>
                <a:lnTo>
                  <a:pt x="0" y="2197356"/>
                </a:lnTo>
                <a:lnTo>
                  <a:pt x="0" y="2166027"/>
                </a:lnTo>
                <a:lnTo>
                  <a:pt x="3766" y="2161926"/>
                </a:lnTo>
                <a:lnTo>
                  <a:pt x="1253646" y="2161926"/>
                </a:lnTo>
                <a:lnTo>
                  <a:pt x="1598024" y="1817734"/>
                </a:lnTo>
                <a:lnTo>
                  <a:pt x="1696023" y="1817734"/>
                </a:lnTo>
                <a:lnTo>
                  <a:pt x="1701450" y="1804839"/>
                </a:lnTo>
                <a:cubicBezTo>
                  <a:pt x="1707212" y="1799141"/>
                  <a:pt x="1715178" y="1795586"/>
                  <a:pt x="1724004" y="1795586"/>
                </a:cubicBezTo>
                <a:close/>
                <a:moveTo>
                  <a:pt x="2446796" y="1753221"/>
                </a:moveTo>
                <a:cubicBezTo>
                  <a:pt x="2409399" y="1753221"/>
                  <a:pt x="2378983" y="1783552"/>
                  <a:pt x="2378983" y="1820847"/>
                </a:cubicBezTo>
                <a:cubicBezTo>
                  <a:pt x="2378983" y="1857148"/>
                  <a:pt x="2409399" y="1888475"/>
                  <a:pt x="2446796" y="1888475"/>
                </a:cubicBezTo>
                <a:cubicBezTo>
                  <a:pt x="2483696" y="1888475"/>
                  <a:pt x="2514114" y="1857148"/>
                  <a:pt x="2514114" y="1820847"/>
                </a:cubicBezTo>
                <a:cubicBezTo>
                  <a:pt x="2514114" y="1783552"/>
                  <a:pt x="2483696" y="1753221"/>
                  <a:pt x="2446796" y="1753221"/>
                </a:cubicBezTo>
                <a:close/>
                <a:moveTo>
                  <a:pt x="2446796" y="1731837"/>
                </a:moveTo>
                <a:cubicBezTo>
                  <a:pt x="2495662" y="1731837"/>
                  <a:pt x="2535557" y="1771618"/>
                  <a:pt x="2535557" y="1820847"/>
                </a:cubicBezTo>
                <a:cubicBezTo>
                  <a:pt x="2535557" y="1869579"/>
                  <a:pt x="2495662" y="1909359"/>
                  <a:pt x="2446796" y="1909359"/>
                </a:cubicBezTo>
                <a:cubicBezTo>
                  <a:pt x="2397930" y="1909359"/>
                  <a:pt x="2358036" y="1869579"/>
                  <a:pt x="2358036" y="1820847"/>
                </a:cubicBezTo>
                <a:cubicBezTo>
                  <a:pt x="2358036" y="1771618"/>
                  <a:pt x="2397930" y="1731837"/>
                  <a:pt x="2446796" y="1731837"/>
                </a:cubicBezTo>
                <a:close/>
                <a:moveTo>
                  <a:pt x="0" y="1537057"/>
                </a:moveTo>
                <a:lnTo>
                  <a:pt x="286499" y="1537057"/>
                </a:lnTo>
                <a:lnTo>
                  <a:pt x="413085" y="1663717"/>
                </a:lnTo>
                <a:lnTo>
                  <a:pt x="792986" y="1663717"/>
                </a:lnTo>
                <a:lnTo>
                  <a:pt x="798048" y="1651262"/>
                </a:lnTo>
                <a:cubicBezTo>
                  <a:pt x="803728" y="1645380"/>
                  <a:pt x="811511" y="1641703"/>
                  <a:pt x="819911" y="1641703"/>
                </a:cubicBezTo>
                <a:cubicBezTo>
                  <a:pt x="837696" y="1641703"/>
                  <a:pt x="852025" y="1656411"/>
                  <a:pt x="852025" y="1674061"/>
                </a:cubicBezTo>
                <a:cubicBezTo>
                  <a:pt x="852025" y="1690729"/>
                  <a:pt x="837696" y="1704947"/>
                  <a:pt x="819911" y="1704947"/>
                </a:cubicBezTo>
                <a:cubicBezTo>
                  <a:pt x="811511" y="1704947"/>
                  <a:pt x="803728" y="1701392"/>
                  <a:pt x="798048" y="1695755"/>
                </a:cubicBezTo>
                <a:lnTo>
                  <a:pt x="793524" y="1685160"/>
                </a:lnTo>
                <a:lnTo>
                  <a:pt x="404613" y="1685160"/>
                </a:lnTo>
                <a:lnTo>
                  <a:pt x="277528" y="1558499"/>
                </a:lnTo>
                <a:lnTo>
                  <a:pt x="0" y="1558499"/>
                </a:lnTo>
                <a:close/>
                <a:moveTo>
                  <a:pt x="1853855" y="1498847"/>
                </a:moveTo>
                <a:cubicBezTo>
                  <a:pt x="1870652" y="1498847"/>
                  <a:pt x="1884981" y="1512790"/>
                  <a:pt x="1884981" y="1530715"/>
                </a:cubicBezTo>
                <a:cubicBezTo>
                  <a:pt x="1884981" y="1548642"/>
                  <a:pt x="1870652" y="1562086"/>
                  <a:pt x="1853855" y="1562086"/>
                </a:cubicBezTo>
                <a:cubicBezTo>
                  <a:pt x="1844961" y="1562086"/>
                  <a:pt x="1836933" y="1558725"/>
                  <a:pt x="1831126" y="1553123"/>
                </a:cubicBezTo>
                <a:lnTo>
                  <a:pt x="1825821" y="1540460"/>
                </a:lnTo>
                <a:lnTo>
                  <a:pt x="1807547" y="1540460"/>
                </a:lnTo>
                <a:lnTo>
                  <a:pt x="1241199" y="2106371"/>
                </a:lnTo>
                <a:lnTo>
                  <a:pt x="0" y="2106371"/>
                </a:lnTo>
                <a:lnTo>
                  <a:pt x="0" y="2084949"/>
                </a:lnTo>
                <a:lnTo>
                  <a:pt x="1232225" y="2084949"/>
                </a:lnTo>
                <a:lnTo>
                  <a:pt x="1799571" y="1519039"/>
                </a:lnTo>
                <a:lnTo>
                  <a:pt x="1826577" y="1519039"/>
                </a:lnTo>
                <a:lnTo>
                  <a:pt x="1831126" y="1508059"/>
                </a:lnTo>
                <a:cubicBezTo>
                  <a:pt x="1836933" y="1502333"/>
                  <a:pt x="1844961" y="1498847"/>
                  <a:pt x="1853855" y="1498847"/>
                </a:cubicBezTo>
                <a:close/>
                <a:moveTo>
                  <a:pt x="1114947" y="1498338"/>
                </a:moveTo>
                <a:cubicBezTo>
                  <a:pt x="1078046" y="1498338"/>
                  <a:pt x="1047627" y="1528756"/>
                  <a:pt x="1047627" y="1566155"/>
                </a:cubicBezTo>
                <a:cubicBezTo>
                  <a:pt x="1047627" y="1603555"/>
                  <a:pt x="1078046" y="1633974"/>
                  <a:pt x="1114947" y="1633974"/>
                </a:cubicBezTo>
                <a:cubicBezTo>
                  <a:pt x="1151843" y="1633974"/>
                  <a:pt x="1182261" y="1603555"/>
                  <a:pt x="1182261" y="1566155"/>
                </a:cubicBezTo>
                <a:cubicBezTo>
                  <a:pt x="1182261" y="1528756"/>
                  <a:pt x="1151843" y="1498338"/>
                  <a:pt x="1114947" y="1498338"/>
                </a:cubicBezTo>
                <a:close/>
                <a:moveTo>
                  <a:pt x="1114947" y="1476896"/>
                </a:moveTo>
                <a:cubicBezTo>
                  <a:pt x="1164309" y="1476896"/>
                  <a:pt x="1203703" y="1516788"/>
                  <a:pt x="1203703" y="1566155"/>
                </a:cubicBezTo>
                <a:cubicBezTo>
                  <a:pt x="1203703" y="1615024"/>
                  <a:pt x="1164309" y="1654417"/>
                  <a:pt x="1114947" y="1654417"/>
                </a:cubicBezTo>
                <a:cubicBezTo>
                  <a:pt x="1066079" y="1654417"/>
                  <a:pt x="1026184" y="1615024"/>
                  <a:pt x="1026184" y="1566155"/>
                </a:cubicBezTo>
                <a:cubicBezTo>
                  <a:pt x="1026184" y="1516788"/>
                  <a:pt x="1066079" y="1476896"/>
                  <a:pt x="1114947" y="1476896"/>
                </a:cubicBezTo>
                <a:close/>
                <a:moveTo>
                  <a:pt x="2526165" y="1311526"/>
                </a:moveTo>
                <a:cubicBezTo>
                  <a:pt x="2488660" y="1311526"/>
                  <a:pt x="2458159" y="1341945"/>
                  <a:pt x="2458159" y="1378845"/>
                </a:cubicBezTo>
                <a:cubicBezTo>
                  <a:pt x="2458159" y="1416244"/>
                  <a:pt x="2488660" y="1446164"/>
                  <a:pt x="2526165" y="1446164"/>
                </a:cubicBezTo>
                <a:cubicBezTo>
                  <a:pt x="2563172" y="1446164"/>
                  <a:pt x="2593678" y="1416244"/>
                  <a:pt x="2593678" y="1378845"/>
                </a:cubicBezTo>
                <a:cubicBezTo>
                  <a:pt x="2593678" y="1341945"/>
                  <a:pt x="2563172" y="1311526"/>
                  <a:pt x="2526165" y="1311526"/>
                </a:cubicBezTo>
                <a:close/>
                <a:moveTo>
                  <a:pt x="2264632" y="1311526"/>
                </a:moveTo>
                <a:cubicBezTo>
                  <a:pt x="2227130" y="1311526"/>
                  <a:pt x="2196625" y="1341945"/>
                  <a:pt x="2196625" y="1378845"/>
                </a:cubicBezTo>
                <a:cubicBezTo>
                  <a:pt x="2196625" y="1416244"/>
                  <a:pt x="2227130" y="1446164"/>
                  <a:pt x="2264632" y="1446164"/>
                </a:cubicBezTo>
                <a:cubicBezTo>
                  <a:pt x="2301638" y="1446164"/>
                  <a:pt x="2332138" y="1416244"/>
                  <a:pt x="2332138" y="1378845"/>
                </a:cubicBezTo>
                <a:cubicBezTo>
                  <a:pt x="2332138" y="1341945"/>
                  <a:pt x="2301638" y="1311526"/>
                  <a:pt x="2264632" y="1311526"/>
                </a:cubicBezTo>
                <a:close/>
                <a:moveTo>
                  <a:pt x="2526165" y="1290084"/>
                </a:moveTo>
                <a:cubicBezTo>
                  <a:pt x="2574672" y="1290084"/>
                  <a:pt x="2614678" y="1329976"/>
                  <a:pt x="2614678" y="1378845"/>
                </a:cubicBezTo>
                <a:cubicBezTo>
                  <a:pt x="2614678" y="1427714"/>
                  <a:pt x="2574672" y="1467606"/>
                  <a:pt x="2526165" y="1467606"/>
                </a:cubicBezTo>
                <a:cubicBezTo>
                  <a:pt x="2477161" y="1467606"/>
                  <a:pt x="2437156" y="1427714"/>
                  <a:pt x="2437156" y="1378845"/>
                </a:cubicBezTo>
                <a:cubicBezTo>
                  <a:pt x="2437156" y="1329976"/>
                  <a:pt x="2477161" y="1290084"/>
                  <a:pt x="2526165" y="1290084"/>
                </a:cubicBezTo>
                <a:close/>
                <a:moveTo>
                  <a:pt x="2264632" y="1290084"/>
                </a:moveTo>
                <a:cubicBezTo>
                  <a:pt x="2313138" y="1290084"/>
                  <a:pt x="2353140" y="1329976"/>
                  <a:pt x="2353140" y="1378845"/>
                </a:cubicBezTo>
                <a:cubicBezTo>
                  <a:pt x="2353140" y="1427714"/>
                  <a:pt x="2313138" y="1467606"/>
                  <a:pt x="2264632" y="1467606"/>
                </a:cubicBezTo>
                <a:cubicBezTo>
                  <a:pt x="2215626" y="1467606"/>
                  <a:pt x="2175624" y="1427714"/>
                  <a:pt x="2175624" y="1378845"/>
                </a:cubicBezTo>
                <a:cubicBezTo>
                  <a:pt x="2175624" y="1329976"/>
                  <a:pt x="2215626" y="1290084"/>
                  <a:pt x="2264632" y="1290084"/>
                </a:cubicBezTo>
                <a:close/>
                <a:moveTo>
                  <a:pt x="1924182" y="1281268"/>
                </a:moveTo>
                <a:cubicBezTo>
                  <a:pt x="1940980" y="1281268"/>
                  <a:pt x="1955308" y="1295864"/>
                  <a:pt x="1955308" y="1313984"/>
                </a:cubicBezTo>
                <a:cubicBezTo>
                  <a:pt x="1955308" y="1331599"/>
                  <a:pt x="1940980" y="1346698"/>
                  <a:pt x="1924182" y="1346698"/>
                </a:cubicBezTo>
                <a:cubicBezTo>
                  <a:pt x="1915290" y="1346698"/>
                  <a:pt x="1907260" y="1342924"/>
                  <a:pt x="1901455" y="1336947"/>
                </a:cubicBezTo>
                <a:lnTo>
                  <a:pt x="1899215" y="1331469"/>
                </a:lnTo>
                <a:lnTo>
                  <a:pt x="1199468" y="2030393"/>
                </a:lnTo>
                <a:lnTo>
                  <a:pt x="0" y="2030393"/>
                </a:lnTo>
                <a:lnTo>
                  <a:pt x="0" y="2009468"/>
                </a:lnTo>
                <a:lnTo>
                  <a:pt x="1190496" y="2009468"/>
                </a:lnTo>
                <a:lnTo>
                  <a:pt x="1895992" y="1304302"/>
                </a:lnTo>
                <a:lnTo>
                  <a:pt x="1901455" y="1290831"/>
                </a:lnTo>
                <a:cubicBezTo>
                  <a:pt x="1907260" y="1284918"/>
                  <a:pt x="1915290" y="1281268"/>
                  <a:pt x="1924182" y="1281268"/>
                </a:cubicBezTo>
                <a:close/>
                <a:moveTo>
                  <a:pt x="1929686" y="1123028"/>
                </a:moveTo>
                <a:lnTo>
                  <a:pt x="2040324" y="1123028"/>
                </a:lnTo>
                <a:lnTo>
                  <a:pt x="2097138" y="1180355"/>
                </a:lnTo>
                <a:lnTo>
                  <a:pt x="2097138" y="1465498"/>
                </a:lnTo>
                <a:lnTo>
                  <a:pt x="2201298" y="1569185"/>
                </a:lnTo>
                <a:lnTo>
                  <a:pt x="2545439" y="1569185"/>
                </a:lnTo>
                <a:lnTo>
                  <a:pt x="2549970" y="1558535"/>
                </a:lnTo>
                <a:cubicBezTo>
                  <a:pt x="2555883" y="1552853"/>
                  <a:pt x="2564062" y="1549395"/>
                  <a:pt x="2573122" y="1549395"/>
                </a:cubicBezTo>
                <a:cubicBezTo>
                  <a:pt x="2590737" y="1549395"/>
                  <a:pt x="2605837" y="1563230"/>
                  <a:pt x="2605837" y="1581015"/>
                </a:cubicBezTo>
                <a:cubicBezTo>
                  <a:pt x="2605837" y="1598802"/>
                  <a:pt x="2590737" y="1612635"/>
                  <a:pt x="2573122" y="1612635"/>
                </a:cubicBezTo>
                <a:cubicBezTo>
                  <a:pt x="2564062" y="1612635"/>
                  <a:pt x="2555883" y="1609177"/>
                  <a:pt x="2549970" y="1603496"/>
                </a:cubicBezTo>
                <a:lnTo>
                  <a:pt x="2544493" y="1590622"/>
                </a:lnTo>
                <a:lnTo>
                  <a:pt x="2192327" y="1590622"/>
                </a:lnTo>
                <a:lnTo>
                  <a:pt x="2075210" y="1473973"/>
                </a:lnTo>
                <a:lnTo>
                  <a:pt x="2075210" y="1189329"/>
                </a:lnTo>
                <a:lnTo>
                  <a:pt x="2031353" y="1144464"/>
                </a:lnTo>
                <a:lnTo>
                  <a:pt x="1938657" y="1144464"/>
                </a:lnTo>
                <a:lnTo>
                  <a:pt x="1155719" y="1927608"/>
                </a:lnTo>
                <a:lnTo>
                  <a:pt x="0" y="1927608"/>
                </a:lnTo>
                <a:lnTo>
                  <a:pt x="0" y="1906172"/>
                </a:lnTo>
                <a:lnTo>
                  <a:pt x="1147248" y="1906172"/>
                </a:lnTo>
                <a:close/>
                <a:moveTo>
                  <a:pt x="1912269" y="1008743"/>
                </a:moveTo>
                <a:lnTo>
                  <a:pt x="2152541" y="1008743"/>
                </a:lnTo>
                <a:lnTo>
                  <a:pt x="2257721" y="1113370"/>
                </a:lnTo>
                <a:lnTo>
                  <a:pt x="2487940" y="1113370"/>
                </a:lnTo>
                <a:lnTo>
                  <a:pt x="2492591" y="1101822"/>
                </a:lnTo>
                <a:cubicBezTo>
                  <a:pt x="2498334" y="1095908"/>
                  <a:pt x="2506240" y="1092259"/>
                  <a:pt x="2514886" y="1092259"/>
                </a:cubicBezTo>
                <a:cubicBezTo>
                  <a:pt x="2532179" y="1092259"/>
                  <a:pt x="2546508" y="1106855"/>
                  <a:pt x="2546508" y="1124974"/>
                </a:cubicBezTo>
                <a:cubicBezTo>
                  <a:pt x="2546508" y="1143093"/>
                  <a:pt x="2532179" y="1157689"/>
                  <a:pt x="2514886" y="1157689"/>
                </a:cubicBezTo>
                <a:cubicBezTo>
                  <a:pt x="2506240" y="1157689"/>
                  <a:pt x="2498334" y="1154040"/>
                  <a:pt x="2492591" y="1148126"/>
                </a:cubicBezTo>
                <a:lnTo>
                  <a:pt x="2487220" y="1134792"/>
                </a:lnTo>
                <a:lnTo>
                  <a:pt x="2249746" y="1134792"/>
                </a:lnTo>
                <a:lnTo>
                  <a:pt x="2143569" y="1030167"/>
                </a:lnTo>
                <a:lnTo>
                  <a:pt x="1921242" y="1030167"/>
                </a:lnTo>
                <a:lnTo>
                  <a:pt x="1125156" y="1825817"/>
                </a:lnTo>
                <a:lnTo>
                  <a:pt x="0" y="1825817"/>
                </a:lnTo>
                <a:lnTo>
                  <a:pt x="0" y="1804393"/>
                </a:lnTo>
                <a:lnTo>
                  <a:pt x="1116183" y="1804393"/>
                </a:lnTo>
                <a:close/>
                <a:moveTo>
                  <a:pt x="1114947" y="577465"/>
                </a:moveTo>
                <a:cubicBezTo>
                  <a:pt x="1078046" y="577465"/>
                  <a:pt x="1047627" y="607385"/>
                  <a:pt x="1047627" y="644783"/>
                </a:cubicBezTo>
                <a:cubicBezTo>
                  <a:pt x="1047627" y="681683"/>
                  <a:pt x="1078046" y="712102"/>
                  <a:pt x="1114947" y="712102"/>
                </a:cubicBezTo>
                <a:cubicBezTo>
                  <a:pt x="1151843" y="712102"/>
                  <a:pt x="1182261" y="681683"/>
                  <a:pt x="1182261" y="644783"/>
                </a:cubicBezTo>
                <a:cubicBezTo>
                  <a:pt x="1182261" y="607385"/>
                  <a:pt x="1151843" y="577465"/>
                  <a:pt x="1114947" y="577465"/>
                </a:cubicBezTo>
                <a:close/>
                <a:moveTo>
                  <a:pt x="1114947" y="556023"/>
                </a:moveTo>
                <a:cubicBezTo>
                  <a:pt x="1164309" y="556023"/>
                  <a:pt x="1203703" y="595915"/>
                  <a:pt x="1203703" y="644783"/>
                </a:cubicBezTo>
                <a:cubicBezTo>
                  <a:pt x="1203703" y="693651"/>
                  <a:pt x="1164309" y="733544"/>
                  <a:pt x="1114947" y="733544"/>
                </a:cubicBezTo>
                <a:cubicBezTo>
                  <a:pt x="1066079" y="733544"/>
                  <a:pt x="1026184" y="693651"/>
                  <a:pt x="1026184" y="644783"/>
                </a:cubicBezTo>
                <a:cubicBezTo>
                  <a:pt x="1026184" y="595915"/>
                  <a:pt x="1066079" y="556023"/>
                  <a:pt x="1114947" y="556023"/>
                </a:cubicBezTo>
                <a:close/>
                <a:moveTo>
                  <a:pt x="2121764" y="156008"/>
                </a:moveTo>
                <a:lnTo>
                  <a:pt x="2137717" y="170946"/>
                </a:lnTo>
                <a:lnTo>
                  <a:pt x="1251410" y="1056286"/>
                </a:lnTo>
                <a:lnTo>
                  <a:pt x="380557" y="1056286"/>
                </a:lnTo>
                <a:lnTo>
                  <a:pt x="286843" y="1148902"/>
                </a:lnTo>
                <a:lnTo>
                  <a:pt x="0" y="1148902"/>
                </a:lnTo>
                <a:lnTo>
                  <a:pt x="0" y="1127491"/>
                </a:lnTo>
                <a:lnTo>
                  <a:pt x="277869" y="1127491"/>
                </a:lnTo>
                <a:lnTo>
                  <a:pt x="371585" y="1034376"/>
                </a:lnTo>
                <a:lnTo>
                  <a:pt x="1242436" y="1034376"/>
                </a:lnTo>
                <a:close/>
                <a:moveTo>
                  <a:pt x="1766226" y="151611"/>
                </a:moveTo>
                <a:lnTo>
                  <a:pt x="1781675" y="166093"/>
                </a:lnTo>
                <a:lnTo>
                  <a:pt x="1433808" y="514669"/>
                </a:lnTo>
                <a:lnTo>
                  <a:pt x="1026134" y="514669"/>
                </a:lnTo>
                <a:lnTo>
                  <a:pt x="901042" y="639017"/>
                </a:lnTo>
                <a:lnTo>
                  <a:pt x="621951" y="639017"/>
                </a:lnTo>
                <a:lnTo>
                  <a:pt x="509317" y="525656"/>
                </a:lnTo>
                <a:lnTo>
                  <a:pt x="0" y="525656"/>
                </a:lnTo>
                <a:lnTo>
                  <a:pt x="0" y="504182"/>
                </a:lnTo>
                <a:lnTo>
                  <a:pt x="517291" y="504182"/>
                </a:lnTo>
                <a:lnTo>
                  <a:pt x="630920" y="617544"/>
                </a:lnTo>
                <a:lnTo>
                  <a:pt x="892071" y="617544"/>
                </a:lnTo>
                <a:lnTo>
                  <a:pt x="1017163" y="493195"/>
                </a:lnTo>
                <a:lnTo>
                  <a:pt x="1425336" y="493195"/>
                </a:lnTo>
                <a:close/>
                <a:moveTo>
                  <a:pt x="1956930" y="107656"/>
                </a:moveTo>
                <a:lnTo>
                  <a:pt x="1972882" y="123097"/>
                </a:lnTo>
                <a:lnTo>
                  <a:pt x="1262066" y="832423"/>
                </a:lnTo>
                <a:lnTo>
                  <a:pt x="701789" y="832423"/>
                </a:lnTo>
                <a:lnTo>
                  <a:pt x="475484" y="606275"/>
                </a:lnTo>
                <a:lnTo>
                  <a:pt x="0" y="606275"/>
                </a:lnTo>
                <a:lnTo>
                  <a:pt x="0" y="585355"/>
                </a:lnTo>
                <a:lnTo>
                  <a:pt x="484457" y="585355"/>
                </a:lnTo>
                <a:lnTo>
                  <a:pt x="710761" y="811003"/>
                </a:lnTo>
                <a:lnTo>
                  <a:pt x="1253592" y="811003"/>
                </a:lnTo>
                <a:close/>
                <a:moveTo>
                  <a:pt x="2054628" y="94469"/>
                </a:moveTo>
                <a:lnTo>
                  <a:pt x="2069583" y="108935"/>
                </a:lnTo>
                <a:lnTo>
                  <a:pt x="1251509" y="959893"/>
                </a:lnTo>
                <a:lnTo>
                  <a:pt x="0" y="959893"/>
                </a:lnTo>
                <a:lnTo>
                  <a:pt x="0" y="938444"/>
                </a:lnTo>
                <a:lnTo>
                  <a:pt x="1242533" y="938444"/>
                </a:lnTo>
                <a:close/>
                <a:moveTo>
                  <a:pt x="3401369" y="70294"/>
                </a:moveTo>
                <a:lnTo>
                  <a:pt x="3416820" y="85746"/>
                </a:lnTo>
                <a:lnTo>
                  <a:pt x="2978256" y="523381"/>
                </a:lnTo>
                <a:lnTo>
                  <a:pt x="2586541" y="523381"/>
                </a:lnTo>
                <a:lnTo>
                  <a:pt x="2392676" y="717277"/>
                </a:lnTo>
                <a:lnTo>
                  <a:pt x="1836999" y="717277"/>
                </a:lnTo>
                <a:lnTo>
                  <a:pt x="1332651" y="1222702"/>
                </a:lnTo>
                <a:lnTo>
                  <a:pt x="530779" y="1222702"/>
                </a:lnTo>
                <a:lnTo>
                  <a:pt x="400706" y="1353294"/>
                </a:lnTo>
                <a:lnTo>
                  <a:pt x="0" y="1353294"/>
                </a:lnTo>
                <a:lnTo>
                  <a:pt x="0" y="1331362"/>
                </a:lnTo>
                <a:lnTo>
                  <a:pt x="391736" y="1331362"/>
                </a:lnTo>
                <a:lnTo>
                  <a:pt x="522308" y="1201268"/>
                </a:lnTo>
                <a:lnTo>
                  <a:pt x="1323680" y="1201268"/>
                </a:lnTo>
                <a:lnTo>
                  <a:pt x="1828028" y="695843"/>
                </a:lnTo>
                <a:lnTo>
                  <a:pt x="2383706" y="695843"/>
                </a:lnTo>
                <a:lnTo>
                  <a:pt x="2577571" y="502946"/>
                </a:lnTo>
                <a:lnTo>
                  <a:pt x="2969785" y="502946"/>
                </a:lnTo>
                <a:close/>
                <a:moveTo>
                  <a:pt x="1808973" y="6558"/>
                </a:moveTo>
                <a:lnTo>
                  <a:pt x="1823432" y="22543"/>
                </a:lnTo>
                <a:lnTo>
                  <a:pt x="1401116" y="445613"/>
                </a:lnTo>
                <a:lnTo>
                  <a:pt x="0" y="445613"/>
                </a:lnTo>
                <a:lnTo>
                  <a:pt x="0" y="424135"/>
                </a:lnTo>
                <a:lnTo>
                  <a:pt x="1392141" y="424135"/>
                </a:lnTo>
                <a:close/>
                <a:moveTo>
                  <a:pt x="1727726" y="0"/>
                </a:moveTo>
                <a:lnTo>
                  <a:pt x="1742186" y="14960"/>
                </a:lnTo>
                <a:lnTo>
                  <a:pt x="1380203" y="377517"/>
                </a:lnTo>
                <a:lnTo>
                  <a:pt x="0" y="377517"/>
                </a:lnTo>
                <a:lnTo>
                  <a:pt x="0" y="356571"/>
                </a:lnTo>
                <a:lnTo>
                  <a:pt x="1371227" y="356571"/>
                </a:lnTo>
                <a:close/>
              </a:path>
            </a:pathLst>
          </a:custGeom>
          <a:gradFill>
            <a:gsLst>
              <a:gs pos="0">
                <a:srgbClr val="E0E0E0">
                  <a:alpha val="49803"/>
                </a:srgbClr>
              </a:gs>
              <a:gs pos="100000">
                <a:srgbClr val="B2B2B2">
                  <a:alpha val="49803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Slide">
  <p:cSld name="Transition Slide">
    <p:bg>
      <p:bgPr>
        <a:solidFill>
          <a:srgbClr val="FFFFFF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>
            <a:off x="19392" y="0"/>
            <a:ext cx="9124608" cy="5143500"/>
          </a:xfrm>
          <a:custGeom>
            <a:avLst/>
            <a:gdLst/>
            <a:ahLst/>
            <a:cxnLst/>
            <a:rect l="l" t="t" r="r" b="b"/>
            <a:pathLst>
              <a:path w="12166144" h="6858000" extrusionOk="0">
                <a:moveTo>
                  <a:pt x="11453216" y="6846023"/>
                </a:moveTo>
                <a:cubicBezTo>
                  <a:pt x="11465433" y="6846023"/>
                  <a:pt x="11477089" y="6848502"/>
                  <a:pt x="11487702" y="6852996"/>
                </a:cubicBezTo>
                <a:lnTo>
                  <a:pt x="11495111" y="6858000"/>
                </a:lnTo>
                <a:lnTo>
                  <a:pt x="11411323" y="6858000"/>
                </a:lnTo>
                <a:lnTo>
                  <a:pt x="11418732" y="6852996"/>
                </a:lnTo>
                <a:cubicBezTo>
                  <a:pt x="11429343" y="6848502"/>
                  <a:pt x="11440999" y="6846023"/>
                  <a:pt x="11453216" y="6846023"/>
                </a:cubicBezTo>
                <a:close/>
                <a:moveTo>
                  <a:pt x="5932417" y="6817451"/>
                </a:moveTo>
                <a:cubicBezTo>
                  <a:pt x="5949710" y="6817451"/>
                  <a:pt x="5964037" y="6831780"/>
                  <a:pt x="5964037" y="6849567"/>
                </a:cubicBezTo>
                <a:lnTo>
                  <a:pt x="5960470" y="6858000"/>
                </a:lnTo>
                <a:lnTo>
                  <a:pt x="5904364" y="6858000"/>
                </a:lnTo>
                <a:lnTo>
                  <a:pt x="5900797" y="6849567"/>
                </a:lnTo>
                <a:cubicBezTo>
                  <a:pt x="5900797" y="6831780"/>
                  <a:pt x="5915126" y="6817451"/>
                  <a:pt x="5932417" y="6817451"/>
                </a:cubicBezTo>
                <a:close/>
                <a:moveTo>
                  <a:pt x="2285004" y="6811066"/>
                </a:moveTo>
                <a:cubicBezTo>
                  <a:pt x="2297318" y="6811066"/>
                  <a:pt x="2309633" y="6815669"/>
                  <a:pt x="2318839" y="6824874"/>
                </a:cubicBezTo>
                <a:lnTo>
                  <a:pt x="2332621" y="6858000"/>
                </a:lnTo>
                <a:lnTo>
                  <a:pt x="2237746" y="6858000"/>
                </a:lnTo>
                <a:lnTo>
                  <a:pt x="2251166" y="6824874"/>
                </a:lnTo>
                <a:cubicBezTo>
                  <a:pt x="2260371" y="6815669"/>
                  <a:pt x="2272687" y="6811066"/>
                  <a:pt x="2285004" y="6811066"/>
                </a:cubicBezTo>
                <a:close/>
                <a:moveTo>
                  <a:pt x="4677800" y="6802383"/>
                </a:moveTo>
                <a:cubicBezTo>
                  <a:pt x="4684710" y="6802383"/>
                  <a:pt x="4691685" y="6804898"/>
                  <a:pt x="4697263" y="6809927"/>
                </a:cubicBezTo>
                <a:cubicBezTo>
                  <a:pt x="4706900" y="6820487"/>
                  <a:pt x="4706900" y="6837082"/>
                  <a:pt x="4697263" y="6848146"/>
                </a:cubicBezTo>
                <a:cubicBezTo>
                  <a:pt x="4691685" y="6853426"/>
                  <a:pt x="4684710" y="6856067"/>
                  <a:pt x="4677800" y="6856067"/>
                </a:cubicBezTo>
                <a:lnTo>
                  <a:pt x="4667676" y="6851863"/>
                </a:lnTo>
                <a:lnTo>
                  <a:pt x="4661542" y="6858000"/>
                </a:lnTo>
                <a:lnTo>
                  <a:pt x="4632007" y="6858000"/>
                </a:lnTo>
                <a:lnTo>
                  <a:pt x="4653804" y="6836275"/>
                </a:lnTo>
                <a:lnTo>
                  <a:pt x="4650731" y="6828847"/>
                </a:lnTo>
                <a:cubicBezTo>
                  <a:pt x="4650731" y="6821996"/>
                  <a:pt x="4653393" y="6815207"/>
                  <a:pt x="4658718" y="6809927"/>
                </a:cubicBezTo>
                <a:cubicBezTo>
                  <a:pt x="4664043" y="6804898"/>
                  <a:pt x="4670891" y="6802383"/>
                  <a:pt x="4677800" y="6802383"/>
                </a:cubicBezTo>
                <a:close/>
                <a:moveTo>
                  <a:pt x="4192908" y="6794173"/>
                </a:moveTo>
                <a:cubicBezTo>
                  <a:pt x="4200900" y="6794173"/>
                  <a:pt x="4208891" y="6797269"/>
                  <a:pt x="4215039" y="6803460"/>
                </a:cubicBezTo>
                <a:cubicBezTo>
                  <a:pt x="4227826" y="6815842"/>
                  <a:pt x="4227826" y="6836147"/>
                  <a:pt x="4215039" y="6848530"/>
                </a:cubicBezTo>
                <a:cubicBezTo>
                  <a:pt x="4208891" y="6854721"/>
                  <a:pt x="4200900" y="6857816"/>
                  <a:pt x="4192908" y="6857816"/>
                </a:cubicBezTo>
                <a:lnTo>
                  <a:pt x="4181027" y="6852831"/>
                </a:lnTo>
                <a:lnTo>
                  <a:pt x="4175860" y="6858000"/>
                </a:lnTo>
                <a:lnTo>
                  <a:pt x="4145911" y="6858000"/>
                </a:lnTo>
                <a:lnTo>
                  <a:pt x="4166187" y="6837746"/>
                </a:lnTo>
                <a:lnTo>
                  <a:pt x="4161186" y="6825994"/>
                </a:lnTo>
                <a:cubicBezTo>
                  <a:pt x="4161186" y="6817823"/>
                  <a:pt x="4164383" y="6809651"/>
                  <a:pt x="4170776" y="6803460"/>
                </a:cubicBezTo>
                <a:cubicBezTo>
                  <a:pt x="4176924" y="6797269"/>
                  <a:pt x="4184915" y="6794173"/>
                  <a:pt x="4192908" y="6794173"/>
                </a:cubicBezTo>
                <a:close/>
                <a:moveTo>
                  <a:pt x="5222784" y="6784485"/>
                </a:moveTo>
                <a:cubicBezTo>
                  <a:pt x="5239944" y="6784485"/>
                  <a:pt x="5254163" y="6799081"/>
                  <a:pt x="5254163" y="6817200"/>
                </a:cubicBezTo>
                <a:cubicBezTo>
                  <a:pt x="5254163" y="6826260"/>
                  <a:pt x="5250608" y="6834438"/>
                  <a:pt x="5244909" y="6840352"/>
                </a:cubicBezTo>
                <a:lnTo>
                  <a:pt x="5232176" y="6845855"/>
                </a:lnTo>
                <a:lnTo>
                  <a:pt x="5232176" y="6858000"/>
                </a:lnTo>
                <a:lnTo>
                  <a:pt x="5210752" y="6858000"/>
                </a:lnTo>
                <a:lnTo>
                  <a:pt x="5210752" y="6844813"/>
                </a:lnTo>
                <a:lnTo>
                  <a:pt x="5200232" y="6840352"/>
                </a:lnTo>
                <a:cubicBezTo>
                  <a:pt x="5194472" y="6834438"/>
                  <a:pt x="5190916" y="6826260"/>
                  <a:pt x="5190916" y="6817200"/>
                </a:cubicBezTo>
                <a:cubicBezTo>
                  <a:pt x="5190916" y="6799081"/>
                  <a:pt x="5205135" y="6784485"/>
                  <a:pt x="5222784" y="6784485"/>
                </a:cubicBezTo>
                <a:close/>
                <a:moveTo>
                  <a:pt x="4976387" y="6775694"/>
                </a:moveTo>
                <a:cubicBezTo>
                  <a:pt x="4993680" y="6775694"/>
                  <a:pt x="5008007" y="6789912"/>
                  <a:pt x="5008007" y="6807072"/>
                </a:cubicBezTo>
                <a:cubicBezTo>
                  <a:pt x="5008007" y="6815896"/>
                  <a:pt x="5004426" y="6823864"/>
                  <a:pt x="4998682" y="6829624"/>
                </a:cubicBezTo>
                <a:lnTo>
                  <a:pt x="4988223" y="6833993"/>
                </a:lnTo>
                <a:lnTo>
                  <a:pt x="4988223" y="6858000"/>
                </a:lnTo>
                <a:lnTo>
                  <a:pt x="4966789" y="6858000"/>
                </a:lnTo>
                <a:lnTo>
                  <a:pt x="4966789" y="6834929"/>
                </a:lnTo>
                <a:lnTo>
                  <a:pt x="4954091" y="6829624"/>
                </a:lnTo>
                <a:cubicBezTo>
                  <a:pt x="4948349" y="6823864"/>
                  <a:pt x="4944766" y="6815896"/>
                  <a:pt x="4944766" y="6807072"/>
                </a:cubicBezTo>
                <a:cubicBezTo>
                  <a:pt x="4944766" y="6789912"/>
                  <a:pt x="4959094" y="6775694"/>
                  <a:pt x="4976387" y="6775694"/>
                </a:cubicBezTo>
                <a:close/>
                <a:moveTo>
                  <a:pt x="6272578" y="6742727"/>
                </a:moveTo>
                <a:cubicBezTo>
                  <a:pt x="6290365" y="6742727"/>
                  <a:pt x="6304693" y="6756067"/>
                  <a:pt x="6304693" y="6773854"/>
                </a:cubicBezTo>
                <a:cubicBezTo>
                  <a:pt x="6304693" y="6782748"/>
                  <a:pt x="6301111" y="6790776"/>
                  <a:pt x="6295306" y="6796582"/>
                </a:cubicBezTo>
                <a:lnTo>
                  <a:pt x="6282712" y="6801783"/>
                </a:lnTo>
                <a:lnTo>
                  <a:pt x="6282712" y="6858000"/>
                </a:lnTo>
                <a:lnTo>
                  <a:pt x="6261342" y="6858000"/>
                </a:lnTo>
                <a:lnTo>
                  <a:pt x="6261342" y="6801145"/>
                </a:lnTo>
                <a:lnTo>
                  <a:pt x="6250715" y="6796582"/>
                </a:lnTo>
                <a:cubicBezTo>
                  <a:pt x="6245034" y="6790776"/>
                  <a:pt x="6241451" y="6782748"/>
                  <a:pt x="6241451" y="6773854"/>
                </a:cubicBezTo>
                <a:cubicBezTo>
                  <a:pt x="6241451" y="6756067"/>
                  <a:pt x="6255780" y="6742727"/>
                  <a:pt x="6272578" y="6742727"/>
                </a:cubicBezTo>
                <a:close/>
                <a:moveTo>
                  <a:pt x="4441820" y="6739230"/>
                </a:moveTo>
                <a:cubicBezTo>
                  <a:pt x="4450131" y="6739230"/>
                  <a:pt x="4458440" y="6742325"/>
                  <a:pt x="4464736" y="6748516"/>
                </a:cubicBezTo>
                <a:cubicBezTo>
                  <a:pt x="4478334" y="6760899"/>
                  <a:pt x="4478334" y="6781204"/>
                  <a:pt x="4464736" y="6793586"/>
                </a:cubicBezTo>
                <a:cubicBezTo>
                  <a:pt x="4458440" y="6799777"/>
                  <a:pt x="4450131" y="6802873"/>
                  <a:pt x="4441820" y="6802873"/>
                </a:cubicBezTo>
                <a:lnTo>
                  <a:pt x="4429405" y="6797842"/>
                </a:lnTo>
                <a:lnTo>
                  <a:pt x="4369312" y="6858000"/>
                </a:lnTo>
                <a:lnTo>
                  <a:pt x="4339038" y="6858000"/>
                </a:lnTo>
                <a:lnTo>
                  <a:pt x="4414292" y="6782581"/>
                </a:lnTo>
                <a:lnTo>
                  <a:pt x="4409460" y="6771051"/>
                </a:lnTo>
                <a:cubicBezTo>
                  <a:pt x="4409460" y="6762880"/>
                  <a:pt x="4412609" y="6754707"/>
                  <a:pt x="4418904" y="6748516"/>
                </a:cubicBezTo>
                <a:cubicBezTo>
                  <a:pt x="4425200" y="6742325"/>
                  <a:pt x="4433511" y="6739230"/>
                  <a:pt x="4441820" y="6739230"/>
                </a:cubicBezTo>
                <a:close/>
                <a:moveTo>
                  <a:pt x="3729784" y="6736134"/>
                </a:moveTo>
                <a:cubicBezTo>
                  <a:pt x="3747569" y="6736134"/>
                  <a:pt x="3761898" y="6750463"/>
                  <a:pt x="3761898" y="6768248"/>
                </a:cubicBezTo>
                <a:cubicBezTo>
                  <a:pt x="3761898" y="6785047"/>
                  <a:pt x="3747569" y="6799374"/>
                  <a:pt x="3729784" y="6799374"/>
                </a:cubicBezTo>
                <a:cubicBezTo>
                  <a:pt x="3721138" y="6799374"/>
                  <a:pt x="3713356" y="6795793"/>
                  <a:pt x="3707735" y="6790111"/>
                </a:cubicBezTo>
                <a:lnTo>
                  <a:pt x="3703351" y="6779548"/>
                </a:lnTo>
                <a:lnTo>
                  <a:pt x="3482289" y="6779548"/>
                </a:lnTo>
                <a:lnTo>
                  <a:pt x="3404143" y="6858000"/>
                </a:lnTo>
                <a:lnTo>
                  <a:pt x="3373394" y="6858000"/>
                </a:lnTo>
                <a:lnTo>
                  <a:pt x="3473312" y="6758112"/>
                </a:lnTo>
                <a:lnTo>
                  <a:pt x="3702707" y="6758112"/>
                </a:lnTo>
                <a:lnTo>
                  <a:pt x="3707735" y="6745522"/>
                </a:lnTo>
                <a:cubicBezTo>
                  <a:pt x="3713356" y="6739717"/>
                  <a:pt x="3721138" y="6736134"/>
                  <a:pt x="3729784" y="6736134"/>
                </a:cubicBezTo>
                <a:close/>
                <a:moveTo>
                  <a:pt x="9416979" y="6703167"/>
                </a:moveTo>
                <a:cubicBezTo>
                  <a:pt x="9435098" y="6703167"/>
                  <a:pt x="9449694" y="6717385"/>
                  <a:pt x="9449694" y="6735035"/>
                </a:cubicBezTo>
                <a:cubicBezTo>
                  <a:pt x="9449694" y="6752685"/>
                  <a:pt x="9435098" y="6766413"/>
                  <a:pt x="9416979" y="6766413"/>
                </a:cubicBezTo>
                <a:cubicBezTo>
                  <a:pt x="9407919" y="6766413"/>
                  <a:pt x="9399740" y="6762981"/>
                  <a:pt x="9393827" y="6757343"/>
                </a:cubicBezTo>
                <a:lnTo>
                  <a:pt x="9388474" y="6744854"/>
                </a:lnTo>
                <a:lnTo>
                  <a:pt x="9366115" y="6744854"/>
                </a:lnTo>
                <a:lnTo>
                  <a:pt x="9253319" y="6858000"/>
                </a:lnTo>
                <a:lnTo>
                  <a:pt x="9223233" y="6858000"/>
                </a:lnTo>
                <a:lnTo>
                  <a:pt x="9357147" y="6724420"/>
                </a:lnTo>
                <a:lnTo>
                  <a:pt x="9388764" y="6724420"/>
                </a:lnTo>
                <a:lnTo>
                  <a:pt x="9393827" y="6712483"/>
                </a:lnTo>
                <a:cubicBezTo>
                  <a:pt x="9399740" y="6706722"/>
                  <a:pt x="9407919" y="6703167"/>
                  <a:pt x="9416979" y="6703167"/>
                </a:cubicBezTo>
                <a:close/>
                <a:moveTo>
                  <a:pt x="9091716" y="6701764"/>
                </a:moveTo>
                <a:cubicBezTo>
                  <a:pt x="9099708" y="6701764"/>
                  <a:pt x="9107699" y="6704757"/>
                  <a:pt x="9113847" y="6710742"/>
                </a:cubicBezTo>
                <a:cubicBezTo>
                  <a:pt x="9126634" y="6723212"/>
                  <a:pt x="9126634" y="6744161"/>
                  <a:pt x="9113847" y="6756132"/>
                </a:cubicBezTo>
                <a:cubicBezTo>
                  <a:pt x="9107699" y="6762366"/>
                  <a:pt x="9099708" y="6765484"/>
                  <a:pt x="9091716" y="6765484"/>
                </a:cubicBezTo>
                <a:lnTo>
                  <a:pt x="9079980" y="6760525"/>
                </a:lnTo>
                <a:lnTo>
                  <a:pt x="9048933" y="6791839"/>
                </a:lnTo>
                <a:lnTo>
                  <a:pt x="8677228" y="6791839"/>
                </a:lnTo>
                <a:lnTo>
                  <a:pt x="8611097" y="6858000"/>
                </a:lnTo>
                <a:lnTo>
                  <a:pt x="8581098" y="6858000"/>
                </a:lnTo>
                <a:lnTo>
                  <a:pt x="8668757" y="6770437"/>
                </a:lnTo>
                <a:lnTo>
                  <a:pt x="9039963" y="6770437"/>
                </a:lnTo>
                <a:lnTo>
                  <a:pt x="9065016" y="6745412"/>
                </a:lnTo>
                <a:lnTo>
                  <a:pt x="9059993" y="6733624"/>
                </a:lnTo>
                <a:cubicBezTo>
                  <a:pt x="9059993" y="6725333"/>
                  <a:pt x="9063190" y="6716978"/>
                  <a:pt x="9069584" y="6710742"/>
                </a:cubicBezTo>
                <a:cubicBezTo>
                  <a:pt x="9075731" y="6704757"/>
                  <a:pt x="9083723" y="6701764"/>
                  <a:pt x="9091716" y="6701764"/>
                </a:cubicBezTo>
                <a:close/>
                <a:moveTo>
                  <a:pt x="9743351" y="6632243"/>
                </a:moveTo>
                <a:cubicBezTo>
                  <a:pt x="9706451" y="6632243"/>
                  <a:pt x="9676032" y="6662078"/>
                  <a:pt x="9676032" y="6699373"/>
                </a:cubicBezTo>
                <a:cubicBezTo>
                  <a:pt x="9676032" y="6736171"/>
                  <a:pt x="9706451" y="6766504"/>
                  <a:pt x="9743351" y="6766504"/>
                </a:cubicBezTo>
                <a:cubicBezTo>
                  <a:pt x="9780750" y="6766504"/>
                  <a:pt x="9810669" y="6736171"/>
                  <a:pt x="9810669" y="6699373"/>
                </a:cubicBezTo>
                <a:cubicBezTo>
                  <a:pt x="9810669" y="6662078"/>
                  <a:pt x="9780750" y="6632243"/>
                  <a:pt x="9743351" y="6632243"/>
                </a:cubicBezTo>
                <a:close/>
                <a:moveTo>
                  <a:pt x="9743351" y="6610860"/>
                </a:moveTo>
                <a:cubicBezTo>
                  <a:pt x="9792219" y="6610860"/>
                  <a:pt x="9832111" y="6650642"/>
                  <a:pt x="9832111" y="6699373"/>
                </a:cubicBezTo>
                <a:cubicBezTo>
                  <a:pt x="9832111" y="6748602"/>
                  <a:pt x="9792219" y="6788384"/>
                  <a:pt x="9743351" y="6788384"/>
                </a:cubicBezTo>
                <a:cubicBezTo>
                  <a:pt x="9694482" y="6788384"/>
                  <a:pt x="9654590" y="6748602"/>
                  <a:pt x="9654590" y="6699373"/>
                </a:cubicBezTo>
                <a:cubicBezTo>
                  <a:pt x="9654590" y="6650642"/>
                  <a:pt x="9694482" y="6610860"/>
                  <a:pt x="9743351" y="6610860"/>
                </a:cubicBezTo>
                <a:close/>
                <a:moveTo>
                  <a:pt x="6149083" y="6530441"/>
                </a:moveTo>
                <a:cubicBezTo>
                  <a:pt x="6157193" y="6530441"/>
                  <a:pt x="6165241" y="6533536"/>
                  <a:pt x="6171432" y="6539727"/>
                </a:cubicBezTo>
                <a:cubicBezTo>
                  <a:pt x="6183814" y="6552110"/>
                  <a:pt x="6183814" y="6572415"/>
                  <a:pt x="6171432" y="6584797"/>
                </a:cubicBezTo>
                <a:cubicBezTo>
                  <a:pt x="6165241" y="6590988"/>
                  <a:pt x="6157193" y="6594084"/>
                  <a:pt x="6149083" y="6594084"/>
                </a:cubicBezTo>
                <a:lnTo>
                  <a:pt x="6138342" y="6589694"/>
                </a:lnTo>
                <a:lnTo>
                  <a:pt x="6102916" y="6625501"/>
                </a:lnTo>
                <a:lnTo>
                  <a:pt x="6102916" y="6858000"/>
                </a:lnTo>
                <a:lnTo>
                  <a:pt x="6081334" y="6858000"/>
                </a:lnTo>
                <a:lnTo>
                  <a:pt x="6081334" y="6616527"/>
                </a:lnTo>
                <a:lnTo>
                  <a:pt x="6122658" y="6575808"/>
                </a:lnTo>
                <a:lnTo>
                  <a:pt x="6117076" y="6562262"/>
                </a:lnTo>
                <a:cubicBezTo>
                  <a:pt x="6117076" y="6554091"/>
                  <a:pt x="6120171" y="6545918"/>
                  <a:pt x="6126362" y="6539727"/>
                </a:cubicBezTo>
                <a:cubicBezTo>
                  <a:pt x="6132800" y="6533536"/>
                  <a:pt x="6140972" y="6530441"/>
                  <a:pt x="6149083" y="6530441"/>
                </a:cubicBezTo>
                <a:close/>
                <a:moveTo>
                  <a:pt x="4985175" y="6529544"/>
                </a:moveTo>
                <a:cubicBezTo>
                  <a:pt x="5003241" y="6529544"/>
                  <a:pt x="5016792" y="6544643"/>
                  <a:pt x="5016792" y="6562259"/>
                </a:cubicBezTo>
                <a:cubicBezTo>
                  <a:pt x="5016792" y="6571318"/>
                  <a:pt x="5013404" y="6579498"/>
                  <a:pt x="5007759" y="6585411"/>
                </a:cubicBezTo>
                <a:lnTo>
                  <a:pt x="5006417" y="6585978"/>
                </a:lnTo>
                <a:lnTo>
                  <a:pt x="5111298" y="6690402"/>
                </a:lnTo>
                <a:lnTo>
                  <a:pt x="5111298" y="6850896"/>
                </a:lnTo>
                <a:lnTo>
                  <a:pt x="5104212" y="6858000"/>
                </a:lnTo>
                <a:lnTo>
                  <a:pt x="5073810" y="6858000"/>
                </a:lnTo>
                <a:lnTo>
                  <a:pt x="5089864" y="6841925"/>
                </a:lnTo>
                <a:lnTo>
                  <a:pt x="5089864" y="6699373"/>
                </a:lnTo>
                <a:lnTo>
                  <a:pt x="4984883" y="6594851"/>
                </a:lnTo>
                <a:lnTo>
                  <a:pt x="4962591" y="6585411"/>
                </a:lnTo>
                <a:cubicBezTo>
                  <a:pt x="4956945" y="6579498"/>
                  <a:pt x="4953557" y="6571318"/>
                  <a:pt x="4953557" y="6562259"/>
                </a:cubicBezTo>
                <a:cubicBezTo>
                  <a:pt x="4953557" y="6544643"/>
                  <a:pt x="4967107" y="6529544"/>
                  <a:pt x="4985175" y="6529544"/>
                </a:cubicBezTo>
                <a:close/>
                <a:moveTo>
                  <a:pt x="4768698" y="6526192"/>
                </a:moveTo>
                <a:cubicBezTo>
                  <a:pt x="4776868" y="6526192"/>
                  <a:pt x="4785041" y="6529434"/>
                  <a:pt x="4791232" y="6535919"/>
                </a:cubicBezTo>
                <a:cubicBezTo>
                  <a:pt x="4797423" y="6542153"/>
                  <a:pt x="4800519" y="6550259"/>
                  <a:pt x="4800519" y="6558364"/>
                </a:cubicBezTo>
                <a:lnTo>
                  <a:pt x="4795875" y="6569585"/>
                </a:lnTo>
                <a:lnTo>
                  <a:pt x="4869543" y="6642508"/>
                </a:lnTo>
                <a:lnTo>
                  <a:pt x="4869543" y="6839343"/>
                </a:lnTo>
                <a:lnTo>
                  <a:pt x="4850850" y="6858000"/>
                </a:lnTo>
                <a:lnTo>
                  <a:pt x="4820442" y="6858000"/>
                </a:lnTo>
                <a:lnTo>
                  <a:pt x="4848126" y="6830373"/>
                </a:lnTo>
                <a:lnTo>
                  <a:pt x="4848126" y="6651478"/>
                </a:lnTo>
                <a:lnTo>
                  <a:pt x="4780860" y="6584941"/>
                </a:lnTo>
                <a:lnTo>
                  <a:pt x="4768698" y="6589787"/>
                </a:lnTo>
                <a:cubicBezTo>
                  <a:pt x="4760525" y="6589787"/>
                  <a:pt x="4752353" y="6586795"/>
                  <a:pt x="4746162" y="6580809"/>
                </a:cubicBezTo>
                <a:cubicBezTo>
                  <a:pt x="4733780" y="6568339"/>
                  <a:pt x="4733780" y="6548388"/>
                  <a:pt x="4746162" y="6535919"/>
                </a:cubicBezTo>
                <a:cubicBezTo>
                  <a:pt x="4752353" y="6529434"/>
                  <a:pt x="4760525" y="6526192"/>
                  <a:pt x="4768698" y="6526192"/>
                </a:cubicBezTo>
                <a:close/>
                <a:moveTo>
                  <a:pt x="2238974" y="6519065"/>
                </a:moveTo>
                <a:cubicBezTo>
                  <a:pt x="2251166" y="6519065"/>
                  <a:pt x="2263482" y="6523971"/>
                  <a:pt x="2273185" y="6533785"/>
                </a:cubicBezTo>
                <a:cubicBezTo>
                  <a:pt x="2291596" y="6552404"/>
                  <a:pt x="2291596" y="6583101"/>
                  <a:pt x="2273185" y="6601720"/>
                </a:cubicBezTo>
                <a:cubicBezTo>
                  <a:pt x="2263482" y="6611535"/>
                  <a:pt x="2251166" y="6616441"/>
                  <a:pt x="2238974" y="6616441"/>
                </a:cubicBezTo>
                <a:lnTo>
                  <a:pt x="2220383" y="6608263"/>
                </a:lnTo>
                <a:lnTo>
                  <a:pt x="1970206" y="6858000"/>
                </a:lnTo>
                <a:lnTo>
                  <a:pt x="1925555" y="6858000"/>
                </a:lnTo>
                <a:lnTo>
                  <a:pt x="2198347" y="6584559"/>
                </a:lnTo>
                <a:lnTo>
                  <a:pt x="2191330" y="6567754"/>
                </a:lnTo>
                <a:cubicBezTo>
                  <a:pt x="2191330" y="6555424"/>
                  <a:pt x="2196056" y="6543094"/>
                  <a:pt x="2205512" y="6533785"/>
                </a:cubicBezTo>
                <a:cubicBezTo>
                  <a:pt x="2214717" y="6523971"/>
                  <a:pt x="2226782" y="6519065"/>
                  <a:pt x="2238974" y="6519065"/>
                </a:cubicBezTo>
                <a:close/>
                <a:moveTo>
                  <a:pt x="5671795" y="6495298"/>
                </a:moveTo>
                <a:cubicBezTo>
                  <a:pt x="5680030" y="6495298"/>
                  <a:pt x="5688325" y="6498416"/>
                  <a:pt x="5694516" y="6504650"/>
                </a:cubicBezTo>
                <a:cubicBezTo>
                  <a:pt x="5706899" y="6516621"/>
                  <a:pt x="5706899" y="6536572"/>
                  <a:pt x="5694516" y="6550040"/>
                </a:cubicBezTo>
                <a:cubicBezTo>
                  <a:pt x="5688325" y="6556025"/>
                  <a:pt x="5680030" y="6559018"/>
                  <a:pt x="5671795" y="6559018"/>
                </a:cubicBezTo>
                <a:lnTo>
                  <a:pt x="5658301" y="6553596"/>
                </a:lnTo>
                <a:lnTo>
                  <a:pt x="5606950" y="6605091"/>
                </a:lnTo>
                <a:lnTo>
                  <a:pt x="5606950" y="6858000"/>
                </a:lnTo>
                <a:lnTo>
                  <a:pt x="5585573" y="6858000"/>
                </a:lnTo>
                <a:lnTo>
                  <a:pt x="5585573" y="6596617"/>
                </a:lnTo>
                <a:lnTo>
                  <a:pt x="5644359" y="6537299"/>
                </a:lnTo>
                <a:lnTo>
                  <a:pt x="5640160" y="6526784"/>
                </a:lnTo>
                <a:cubicBezTo>
                  <a:pt x="5640160" y="6518616"/>
                  <a:pt x="5643255" y="6510636"/>
                  <a:pt x="5649447" y="6504650"/>
                </a:cubicBezTo>
                <a:cubicBezTo>
                  <a:pt x="5655390" y="6498416"/>
                  <a:pt x="5663562" y="6495298"/>
                  <a:pt x="5671795" y="6495298"/>
                </a:cubicBezTo>
                <a:close/>
                <a:moveTo>
                  <a:pt x="4448428" y="6481193"/>
                </a:moveTo>
                <a:cubicBezTo>
                  <a:pt x="4466215" y="6481193"/>
                  <a:pt x="4480542" y="6495411"/>
                  <a:pt x="4480542" y="6512570"/>
                </a:cubicBezTo>
                <a:cubicBezTo>
                  <a:pt x="4480542" y="6529729"/>
                  <a:pt x="4466215" y="6544437"/>
                  <a:pt x="4448428" y="6544437"/>
                </a:cubicBezTo>
                <a:cubicBezTo>
                  <a:pt x="4439781" y="6544437"/>
                  <a:pt x="4432000" y="6540760"/>
                  <a:pt x="4426380" y="6534939"/>
                </a:cubicBezTo>
                <a:lnTo>
                  <a:pt x="4421289" y="6522396"/>
                </a:lnTo>
                <a:lnTo>
                  <a:pt x="4211602" y="6522396"/>
                </a:lnTo>
                <a:lnTo>
                  <a:pt x="3875946" y="6858000"/>
                </a:lnTo>
                <a:lnTo>
                  <a:pt x="3845122" y="6858000"/>
                </a:lnTo>
                <a:lnTo>
                  <a:pt x="4202632" y="6500972"/>
                </a:lnTo>
                <a:lnTo>
                  <a:pt x="4422060" y="6500972"/>
                </a:lnTo>
                <a:lnTo>
                  <a:pt x="4426380" y="6490447"/>
                </a:lnTo>
                <a:cubicBezTo>
                  <a:pt x="4432000" y="6484748"/>
                  <a:pt x="4439781" y="6481193"/>
                  <a:pt x="4448428" y="6481193"/>
                </a:cubicBezTo>
                <a:close/>
                <a:moveTo>
                  <a:pt x="5257702" y="6478994"/>
                </a:moveTo>
                <a:cubicBezTo>
                  <a:pt x="5266348" y="6478994"/>
                  <a:pt x="5274253" y="6482452"/>
                  <a:pt x="5279997" y="6488134"/>
                </a:cubicBezTo>
                <a:lnTo>
                  <a:pt x="5289027" y="6509904"/>
                </a:lnTo>
                <a:lnTo>
                  <a:pt x="5458547" y="6679668"/>
                </a:lnTo>
                <a:lnTo>
                  <a:pt x="5458547" y="6858000"/>
                </a:lnTo>
                <a:lnTo>
                  <a:pt x="5437150" y="6858000"/>
                </a:lnTo>
                <a:lnTo>
                  <a:pt x="5437150" y="6688637"/>
                </a:lnTo>
                <a:lnTo>
                  <a:pt x="5280484" y="6531746"/>
                </a:lnTo>
                <a:lnTo>
                  <a:pt x="5279997" y="6532910"/>
                </a:lnTo>
                <a:cubicBezTo>
                  <a:pt x="5274253" y="6538654"/>
                  <a:pt x="5266348" y="6542236"/>
                  <a:pt x="5257702" y="6542236"/>
                </a:cubicBezTo>
                <a:cubicBezTo>
                  <a:pt x="5239915" y="6542236"/>
                  <a:pt x="5226080" y="6527909"/>
                  <a:pt x="5226080" y="6510616"/>
                </a:cubicBezTo>
                <a:cubicBezTo>
                  <a:pt x="5226080" y="6492829"/>
                  <a:pt x="5239915" y="6478994"/>
                  <a:pt x="5257702" y="6478994"/>
                </a:cubicBezTo>
                <a:close/>
                <a:moveTo>
                  <a:pt x="10993882" y="6467470"/>
                </a:moveTo>
                <a:cubicBezTo>
                  <a:pt x="10956484" y="6467470"/>
                  <a:pt x="10926564" y="6497889"/>
                  <a:pt x="10926564" y="6534789"/>
                </a:cubicBezTo>
                <a:cubicBezTo>
                  <a:pt x="10926564" y="6572188"/>
                  <a:pt x="10956484" y="6602107"/>
                  <a:pt x="10993882" y="6602107"/>
                </a:cubicBezTo>
                <a:cubicBezTo>
                  <a:pt x="11030783" y="6602107"/>
                  <a:pt x="11061201" y="6572188"/>
                  <a:pt x="11061201" y="6534789"/>
                </a:cubicBezTo>
                <a:cubicBezTo>
                  <a:pt x="11061201" y="6497889"/>
                  <a:pt x="11030783" y="6467470"/>
                  <a:pt x="10993882" y="6467470"/>
                </a:cubicBezTo>
                <a:close/>
                <a:moveTo>
                  <a:pt x="10462271" y="6467470"/>
                </a:moveTo>
                <a:cubicBezTo>
                  <a:pt x="10424976" y="6467470"/>
                  <a:pt x="10395140" y="6497889"/>
                  <a:pt x="10395140" y="6534789"/>
                </a:cubicBezTo>
                <a:cubicBezTo>
                  <a:pt x="10395140" y="6572188"/>
                  <a:pt x="10424976" y="6602107"/>
                  <a:pt x="10462271" y="6602107"/>
                </a:cubicBezTo>
                <a:cubicBezTo>
                  <a:pt x="10499069" y="6602107"/>
                  <a:pt x="10529402" y="6572188"/>
                  <a:pt x="10529402" y="6534789"/>
                </a:cubicBezTo>
                <a:cubicBezTo>
                  <a:pt x="10529402" y="6497889"/>
                  <a:pt x="10499069" y="6467470"/>
                  <a:pt x="10462271" y="6467470"/>
                </a:cubicBezTo>
                <a:close/>
                <a:moveTo>
                  <a:pt x="7266214" y="6467470"/>
                </a:moveTo>
                <a:cubicBezTo>
                  <a:pt x="7228919" y="6467470"/>
                  <a:pt x="7199581" y="6497889"/>
                  <a:pt x="7199581" y="6534789"/>
                </a:cubicBezTo>
                <a:cubicBezTo>
                  <a:pt x="7199581" y="6572188"/>
                  <a:pt x="7228919" y="6602107"/>
                  <a:pt x="7266214" y="6602107"/>
                </a:cubicBezTo>
                <a:cubicBezTo>
                  <a:pt x="7304006" y="6602107"/>
                  <a:pt x="7333842" y="6572188"/>
                  <a:pt x="7333842" y="6534789"/>
                </a:cubicBezTo>
                <a:cubicBezTo>
                  <a:pt x="7333842" y="6497889"/>
                  <a:pt x="7304006" y="6467470"/>
                  <a:pt x="7266214" y="6467470"/>
                </a:cubicBezTo>
                <a:close/>
                <a:moveTo>
                  <a:pt x="7029103" y="6467470"/>
                </a:moveTo>
                <a:cubicBezTo>
                  <a:pt x="6991704" y="6467470"/>
                  <a:pt x="6961784" y="6497889"/>
                  <a:pt x="6961784" y="6534789"/>
                </a:cubicBezTo>
                <a:cubicBezTo>
                  <a:pt x="6961784" y="6572188"/>
                  <a:pt x="6991704" y="6602107"/>
                  <a:pt x="7029103" y="6602107"/>
                </a:cubicBezTo>
                <a:cubicBezTo>
                  <a:pt x="7066003" y="6602107"/>
                  <a:pt x="7096422" y="6572188"/>
                  <a:pt x="7096422" y="6534789"/>
                </a:cubicBezTo>
                <a:cubicBezTo>
                  <a:pt x="7096422" y="6497889"/>
                  <a:pt x="7066003" y="6467470"/>
                  <a:pt x="7029103" y="6467470"/>
                </a:cubicBezTo>
                <a:close/>
                <a:moveTo>
                  <a:pt x="10993882" y="6446028"/>
                </a:moveTo>
                <a:cubicBezTo>
                  <a:pt x="11042751" y="6446028"/>
                  <a:pt x="11082643" y="6485920"/>
                  <a:pt x="11082643" y="6534789"/>
                </a:cubicBezTo>
                <a:cubicBezTo>
                  <a:pt x="11082643" y="6583656"/>
                  <a:pt x="11042751" y="6623549"/>
                  <a:pt x="10993882" y="6623549"/>
                </a:cubicBezTo>
                <a:cubicBezTo>
                  <a:pt x="10944017" y="6623549"/>
                  <a:pt x="10905122" y="6583656"/>
                  <a:pt x="10905122" y="6534789"/>
                </a:cubicBezTo>
                <a:cubicBezTo>
                  <a:pt x="10905122" y="6485920"/>
                  <a:pt x="10944017" y="6446028"/>
                  <a:pt x="10993882" y="6446028"/>
                </a:cubicBezTo>
                <a:close/>
                <a:moveTo>
                  <a:pt x="10462271" y="6446028"/>
                </a:moveTo>
                <a:cubicBezTo>
                  <a:pt x="10511003" y="6446028"/>
                  <a:pt x="10550784" y="6485920"/>
                  <a:pt x="10550784" y="6534789"/>
                </a:cubicBezTo>
                <a:cubicBezTo>
                  <a:pt x="10550784" y="6583656"/>
                  <a:pt x="10511003" y="6623549"/>
                  <a:pt x="10462271" y="6623549"/>
                </a:cubicBezTo>
                <a:cubicBezTo>
                  <a:pt x="10413539" y="6623549"/>
                  <a:pt x="10373261" y="6583656"/>
                  <a:pt x="10373261" y="6534789"/>
                </a:cubicBezTo>
                <a:cubicBezTo>
                  <a:pt x="10373261" y="6485920"/>
                  <a:pt x="10413539" y="6446028"/>
                  <a:pt x="10462271" y="6446028"/>
                </a:cubicBezTo>
                <a:close/>
                <a:moveTo>
                  <a:pt x="7266214" y="6446028"/>
                </a:moveTo>
                <a:cubicBezTo>
                  <a:pt x="7315443" y="6446028"/>
                  <a:pt x="7355224" y="6485920"/>
                  <a:pt x="7355224" y="6534789"/>
                </a:cubicBezTo>
                <a:cubicBezTo>
                  <a:pt x="7355224" y="6583656"/>
                  <a:pt x="7315443" y="6623549"/>
                  <a:pt x="7266214" y="6623549"/>
                </a:cubicBezTo>
                <a:cubicBezTo>
                  <a:pt x="7217483" y="6623549"/>
                  <a:pt x="7177701" y="6583656"/>
                  <a:pt x="7177701" y="6534789"/>
                </a:cubicBezTo>
                <a:cubicBezTo>
                  <a:pt x="7177701" y="6485920"/>
                  <a:pt x="7217483" y="6446028"/>
                  <a:pt x="7266214" y="6446028"/>
                </a:cubicBezTo>
                <a:close/>
                <a:moveTo>
                  <a:pt x="7029103" y="6446028"/>
                </a:moveTo>
                <a:cubicBezTo>
                  <a:pt x="7077972" y="6446028"/>
                  <a:pt x="7117864" y="6485920"/>
                  <a:pt x="7117864" y="6534789"/>
                </a:cubicBezTo>
                <a:cubicBezTo>
                  <a:pt x="7117864" y="6583656"/>
                  <a:pt x="7077972" y="6623549"/>
                  <a:pt x="7029103" y="6623549"/>
                </a:cubicBezTo>
                <a:cubicBezTo>
                  <a:pt x="6980234" y="6623549"/>
                  <a:pt x="6940342" y="6583656"/>
                  <a:pt x="6940342" y="6534789"/>
                </a:cubicBezTo>
                <a:cubicBezTo>
                  <a:pt x="6940342" y="6485920"/>
                  <a:pt x="6980234" y="6446028"/>
                  <a:pt x="7029103" y="6446028"/>
                </a:cubicBezTo>
                <a:close/>
                <a:moveTo>
                  <a:pt x="5502148" y="6413061"/>
                </a:moveTo>
                <a:cubicBezTo>
                  <a:pt x="5519935" y="6413061"/>
                  <a:pt x="5533274" y="6427657"/>
                  <a:pt x="5533274" y="6445776"/>
                </a:cubicBezTo>
                <a:cubicBezTo>
                  <a:pt x="5533274" y="6454584"/>
                  <a:pt x="5529939" y="6462763"/>
                  <a:pt x="5524382" y="6468740"/>
                </a:cubicBezTo>
                <a:lnTo>
                  <a:pt x="5513491" y="6473516"/>
                </a:lnTo>
                <a:lnTo>
                  <a:pt x="5513491" y="6858000"/>
                </a:lnTo>
                <a:lnTo>
                  <a:pt x="5492058" y="6858000"/>
                </a:lnTo>
                <a:lnTo>
                  <a:pt x="5492058" y="6474162"/>
                </a:lnTo>
                <a:lnTo>
                  <a:pt x="5479421" y="6468740"/>
                </a:lnTo>
                <a:cubicBezTo>
                  <a:pt x="5473617" y="6462763"/>
                  <a:pt x="5470034" y="6454584"/>
                  <a:pt x="5470034" y="6445776"/>
                </a:cubicBezTo>
                <a:cubicBezTo>
                  <a:pt x="5470034" y="6427657"/>
                  <a:pt x="5484362" y="6413061"/>
                  <a:pt x="5502148" y="6413061"/>
                </a:cubicBezTo>
                <a:close/>
                <a:moveTo>
                  <a:pt x="1251449" y="6338337"/>
                </a:moveTo>
                <a:cubicBezTo>
                  <a:pt x="1271318" y="6338337"/>
                  <a:pt x="1287216" y="6354730"/>
                  <a:pt x="1287216" y="6374600"/>
                </a:cubicBezTo>
                <a:cubicBezTo>
                  <a:pt x="1287216" y="6394471"/>
                  <a:pt x="1271318" y="6410367"/>
                  <a:pt x="1251449" y="6410367"/>
                </a:cubicBezTo>
                <a:cubicBezTo>
                  <a:pt x="1241516" y="6410367"/>
                  <a:pt x="1232445" y="6406394"/>
                  <a:pt x="1225865" y="6399935"/>
                </a:cubicBezTo>
                <a:lnTo>
                  <a:pt x="1222612" y="6392218"/>
                </a:lnTo>
                <a:lnTo>
                  <a:pt x="894283" y="6392218"/>
                </a:lnTo>
                <a:lnTo>
                  <a:pt x="428453" y="6858000"/>
                </a:lnTo>
                <a:lnTo>
                  <a:pt x="383090" y="6858000"/>
                </a:lnTo>
                <a:lnTo>
                  <a:pt x="880831" y="6360314"/>
                </a:lnTo>
                <a:lnTo>
                  <a:pt x="1221148" y="6360314"/>
                </a:lnTo>
                <a:lnTo>
                  <a:pt x="1225865" y="6349018"/>
                </a:lnTo>
                <a:cubicBezTo>
                  <a:pt x="1232445" y="6342436"/>
                  <a:pt x="1241516" y="6338337"/>
                  <a:pt x="1251449" y="6338337"/>
                </a:cubicBezTo>
                <a:close/>
                <a:moveTo>
                  <a:pt x="9389259" y="6300440"/>
                </a:moveTo>
                <a:cubicBezTo>
                  <a:pt x="9352254" y="6300440"/>
                  <a:pt x="9321751" y="6330858"/>
                  <a:pt x="9321751" y="6367758"/>
                </a:cubicBezTo>
                <a:cubicBezTo>
                  <a:pt x="9321751" y="6405157"/>
                  <a:pt x="9352254" y="6435076"/>
                  <a:pt x="9389259" y="6435076"/>
                </a:cubicBezTo>
                <a:cubicBezTo>
                  <a:pt x="9426763" y="6435076"/>
                  <a:pt x="9457267" y="6405157"/>
                  <a:pt x="9457267" y="6367758"/>
                </a:cubicBezTo>
                <a:cubicBezTo>
                  <a:pt x="9457267" y="6330858"/>
                  <a:pt x="9426763" y="6300440"/>
                  <a:pt x="9389259" y="6300440"/>
                </a:cubicBezTo>
                <a:close/>
                <a:moveTo>
                  <a:pt x="9068884" y="6300440"/>
                </a:moveTo>
                <a:cubicBezTo>
                  <a:pt x="9032087" y="6300440"/>
                  <a:pt x="9001753" y="6330858"/>
                  <a:pt x="9001753" y="6367758"/>
                </a:cubicBezTo>
                <a:cubicBezTo>
                  <a:pt x="9001753" y="6405157"/>
                  <a:pt x="9032087" y="6435076"/>
                  <a:pt x="9068884" y="6435076"/>
                </a:cubicBezTo>
                <a:cubicBezTo>
                  <a:pt x="9106179" y="6435076"/>
                  <a:pt x="9136015" y="6405157"/>
                  <a:pt x="9136015" y="6367758"/>
                </a:cubicBezTo>
                <a:cubicBezTo>
                  <a:pt x="9136015" y="6330858"/>
                  <a:pt x="9106179" y="6300440"/>
                  <a:pt x="9068884" y="6300440"/>
                </a:cubicBezTo>
                <a:close/>
                <a:moveTo>
                  <a:pt x="8653009" y="6300440"/>
                </a:moveTo>
                <a:cubicBezTo>
                  <a:pt x="8615714" y="6300440"/>
                  <a:pt x="8585878" y="6330858"/>
                  <a:pt x="8585878" y="6367758"/>
                </a:cubicBezTo>
                <a:cubicBezTo>
                  <a:pt x="8585878" y="6405157"/>
                  <a:pt x="8615714" y="6435076"/>
                  <a:pt x="8653009" y="6435076"/>
                </a:cubicBezTo>
                <a:cubicBezTo>
                  <a:pt x="8689805" y="6435076"/>
                  <a:pt x="8720138" y="6405157"/>
                  <a:pt x="8720138" y="6367758"/>
                </a:cubicBezTo>
                <a:cubicBezTo>
                  <a:pt x="8720138" y="6330858"/>
                  <a:pt x="8689805" y="6300440"/>
                  <a:pt x="8653009" y="6300440"/>
                </a:cubicBezTo>
                <a:close/>
                <a:moveTo>
                  <a:pt x="9708187" y="6296044"/>
                </a:moveTo>
                <a:cubicBezTo>
                  <a:pt x="9670288" y="6296044"/>
                  <a:pt x="9640868" y="6326463"/>
                  <a:pt x="9640868" y="6363363"/>
                </a:cubicBezTo>
                <a:cubicBezTo>
                  <a:pt x="9640868" y="6400762"/>
                  <a:pt x="9670288" y="6430680"/>
                  <a:pt x="9708187" y="6430680"/>
                </a:cubicBezTo>
                <a:cubicBezTo>
                  <a:pt x="9745087" y="6430680"/>
                  <a:pt x="9775504" y="6400762"/>
                  <a:pt x="9775504" y="6363363"/>
                </a:cubicBezTo>
                <a:cubicBezTo>
                  <a:pt x="9775504" y="6326463"/>
                  <a:pt x="9745087" y="6296044"/>
                  <a:pt x="9708187" y="6296044"/>
                </a:cubicBezTo>
                <a:close/>
                <a:moveTo>
                  <a:pt x="9389259" y="6278998"/>
                </a:moveTo>
                <a:cubicBezTo>
                  <a:pt x="9438265" y="6278998"/>
                  <a:pt x="9478269" y="6318890"/>
                  <a:pt x="9478269" y="6367758"/>
                </a:cubicBezTo>
                <a:cubicBezTo>
                  <a:pt x="9478269" y="6416626"/>
                  <a:pt x="9438265" y="6456518"/>
                  <a:pt x="9389259" y="6456518"/>
                </a:cubicBezTo>
                <a:cubicBezTo>
                  <a:pt x="9340753" y="6456518"/>
                  <a:pt x="9300748" y="6416626"/>
                  <a:pt x="9300748" y="6367758"/>
                </a:cubicBezTo>
                <a:cubicBezTo>
                  <a:pt x="9300748" y="6318890"/>
                  <a:pt x="9340753" y="6278998"/>
                  <a:pt x="9389259" y="6278998"/>
                </a:cubicBezTo>
                <a:close/>
                <a:moveTo>
                  <a:pt x="9068884" y="6278998"/>
                </a:moveTo>
                <a:cubicBezTo>
                  <a:pt x="9117616" y="6278998"/>
                  <a:pt x="9157397" y="6318890"/>
                  <a:pt x="9157397" y="6367758"/>
                </a:cubicBezTo>
                <a:cubicBezTo>
                  <a:pt x="9157397" y="6416626"/>
                  <a:pt x="9117616" y="6456518"/>
                  <a:pt x="9068884" y="6456518"/>
                </a:cubicBezTo>
                <a:cubicBezTo>
                  <a:pt x="9020152" y="6456518"/>
                  <a:pt x="8979874" y="6416626"/>
                  <a:pt x="8979874" y="6367758"/>
                </a:cubicBezTo>
                <a:cubicBezTo>
                  <a:pt x="8979874" y="6318890"/>
                  <a:pt x="9020152" y="6278998"/>
                  <a:pt x="9068884" y="6278998"/>
                </a:cubicBezTo>
                <a:close/>
                <a:moveTo>
                  <a:pt x="8653009" y="6278998"/>
                </a:moveTo>
                <a:cubicBezTo>
                  <a:pt x="8701739" y="6278998"/>
                  <a:pt x="8742017" y="6318890"/>
                  <a:pt x="8742017" y="6367758"/>
                </a:cubicBezTo>
                <a:cubicBezTo>
                  <a:pt x="8742017" y="6416626"/>
                  <a:pt x="8701739" y="6456518"/>
                  <a:pt x="8653009" y="6456518"/>
                </a:cubicBezTo>
                <a:cubicBezTo>
                  <a:pt x="8604277" y="6456518"/>
                  <a:pt x="8564496" y="6416626"/>
                  <a:pt x="8564496" y="6367758"/>
                </a:cubicBezTo>
                <a:cubicBezTo>
                  <a:pt x="8564496" y="6318890"/>
                  <a:pt x="8604277" y="6278998"/>
                  <a:pt x="8653009" y="6278998"/>
                </a:cubicBezTo>
                <a:close/>
                <a:moveTo>
                  <a:pt x="5175287" y="6275478"/>
                </a:moveTo>
                <a:cubicBezTo>
                  <a:pt x="5183278" y="6275477"/>
                  <a:pt x="5191271" y="6278552"/>
                  <a:pt x="5197419" y="6284699"/>
                </a:cubicBezTo>
                <a:cubicBezTo>
                  <a:pt x="5210205" y="6297487"/>
                  <a:pt x="5210205" y="6317651"/>
                  <a:pt x="5197419" y="6329946"/>
                </a:cubicBezTo>
                <a:cubicBezTo>
                  <a:pt x="5191271" y="6336094"/>
                  <a:pt x="5183278" y="6339167"/>
                  <a:pt x="5175287" y="6339167"/>
                </a:cubicBezTo>
                <a:lnTo>
                  <a:pt x="5163749" y="6334359"/>
                </a:lnTo>
                <a:lnTo>
                  <a:pt x="5113245" y="6385032"/>
                </a:lnTo>
                <a:lnTo>
                  <a:pt x="5113245" y="6579977"/>
                </a:lnTo>
                <a:lnTo>
                  <a:pt x="5155484" y="6621858"/>
                </a:lnTo>
                <a:lnTo>
                  <a:pt x="5270774" y="6621858"/>
                </a:lnTo>
                <a:lnTo>
                  <a:pt x="5355253" y="6707115"/>
                </a:lnTo>
                <a:lnTo>
                  <a:pt x="5355253" y="6858000"/>
                </a:lnTo>
                <a:lnTo>
                  <a:pt x="5333884" y="6858000"/>
                </a:lnTo>
                <a:lnTo>
                  <a:pt x="5333884" y="6716090"/>
                </a:lnTo>
                <a:lnTo>
                  <a:pt x="5261829" y="6643297"/>
                </a:lnTo>
                <a:lnTo>
                  <a:pt x="5147035" y="6643297"/>
                </a:lnTo>
                <a:lnTo>
                  <a:pt x="5091876" y="6588952"/>
                </a:lnTo>
                <a:lnTo>
                  <a:pt x="5091876" y="6376057"/>
                </a:lnTo>
                <a:lnTo>
                  <a:pt x="5148668" y="6319443"/>
                </a:lnTo>
                <a:lnTo>
                  <a:pt x="5143566" y="6307507"/>
                </a:lnTo>
                <a:cubicBezTo>
                  <a:pt x="5143566" y="6299331"/>
                  <a:pt x="5146763" y="6291093"/>
                  <a:pt x="5153156" y="6284699"/>
                </a:cubicBezTo>
                <a:cubicBezTo>
                  <a:pt x="5159303" y="6278552"/>
                  <a:pt x="5167295" y="6275477"/>
                  <a:pt x="5175287" y="6275478"/>
                </a:cubicBezTo>
                <a:close/>
                <a:moveTo>
                  <a:pt x="9708187" y="6274602"/>
                </a:moveTo>
                <a:cubicBezTo>
                  <a:pt x="9757054" y="6274602"/>
                  <a:pt x="9796946" y="6313996"/>
                  <a:pt x="9796946" y="6363363"/>
                </a:cubicBezTo>
                <a:cubicBezTo>
                  <a:pt x="9796946" y="6412230"/>
                  <a:pt x="9757054" y="6452122"/>
                  <a:pt x="9708187" y="6452122"/>
                </a:cubicBezTo>
                <a:cubicBezTo>
                  <a:pt x="9658321" y="6452122"/>
                  <a:pt x="9619426" y="6412230"/>
                  <a:pt x="9619426" y="6363363"/>
                </a:cubicBezTo>
                <a:cubicBezTo>
                  <a:pt x="9619426" y="6313996"/>
                  <a:pt x="9658321" y="6274602"/>
                  <a:pt x="9708187" y="6274602"/>
                </a:cubicBezTo>
                <a:close/>
                <a:moveTo>
                  <a:pt x="6221238" y="6271104"/>
                </a:moveTo>
                <a:cubicBezTo>
                  <a:pt x="6229348" y="6271104"/>
                  <a:pt x="6237520" y="6274199"/>
                  <a:pt x="6243959" y="6280390"/>
                </a:cubicBezTo>
                <a:cubicBezTo>
                  <a:pt x="6250150" y="6286581"/>
                  <a:pt x="6253246" y="6294754"/>
                  <a:pt x="6253246" y="6302987"/>
                </a:cubicBezTo>
                <a:lnTo>
                  <a:pt x="6247840" y="6316358"/>
                </a:lnTo>
                <a:lnTo>
                  <a:pt x="6346447" y="6414735"/>
                </a:lnTo>
                <a:lnTo>
                  <a:pt x="6346447" y="6858000"/>
                </a:lnTo>
                <a:lnTo>
                  <a:pt x="6325548" y="6858000"/>
                </a:lnTo>
                <a:lnTo>
                  <a:pt x="6325548" y="6423709"/>
                </a:lnTo>
                <a:lnTo>
                  <a:pt x="6232476" y="6330462"/>
                </a:lnTo>
                <a:lnTo>
                  <a:pt x="6221238" y="6334870"/>
                </a:lnTo>
                <a:cubicBezTo>
                  <a:pt x="6213128" y="6334870"/>
                  <a:pt x="6205081" y="6331899"/>
                  <a:pt x="6198889" y="6325956"/>
                </a:cubicBezTo>
                <a:cubicBezTo>
                  <a:pt x="6186507" y="6313078"/>
                  <a:pt x="6186507" y="6292773"/>
                  <a:pt x="6198889" y="6280390"/>
                </a:cubicBezTo>
                <a:cubicBezTo>
                  <a:pt x="6205081" y="6274199"/>
                  <a:pt x="6213128" y="6271104"/>
                  <a:pt x="6221238" y="6271104"/>
                </a:cubicBezTo>
                <a:close/>
                <a:moveTo>
                  <a:pt x="6615681" y="6270206"/>
                </a:moveTo>
                <a:cubicBezTo>
                  <a:pt x="6633331" y="6270206"/>
                  <a:pt x="6647549" y="6284425"/>
                  <a:pt x="6647549" y="6301584"/>
                </a:cubicBezTo>
                <a:cubicBezTo>
                  <a:pt x="6647549" y="6310409"/>
                  <a:pt x="6643995" y="6318376"/>
                  <a:pt x="6638235" y="6324137"/>
                </a:cubicBezTo>
                <a:lnTo>
                  <a:pt x="6627706" y="6328485"/>
                </a:lnTo>
                <a:lnTo>
                  <a:pt x="6627706" y="6858000"/>
                </a:lnTo>
                <a:lnTo>
                  <a:pt x="6606281" y="6858000"/>
                </a:lnTo>
                <a:lnTo>
                  <a:pt x="6606281" y="6329493"/>
                </a:lnTo>
                <a:lnTo>
                  <a:pt x="6593558" y="6324137"/>
                </a:lnTo>
                <a:cubicBezTo>
                  <a:pt x="6587858" y="6318376"/>
                  <a:pt x="6584303" y="6310409"/>
                  <a:pt x="6584303" y="6301584"/>
                </a:cubicBezTo>
                <a:cubicBezTo>
                  <a:pt x="6584303" y="6284425"/>
                  <a:pt x="6598521" y="6270206"/>
                  <a:pt x="6615681" y="6270206"/>
                </a:cubicBezTo>
                <a:close/>
                <a:moveTo>
                  <a:pt x="6937631" y="6263612"/>
                </a:moveTo>
                <a:lnTo>
                  <a:pt x="7674065" y="6263612"/>
                </a:lnTo>
                <a:lnTo>
                  <a:pt x="7842429" y="6432156"/>
                </a:lnTo>
                <a:lnTo>
                  <a:pt x="7854370" y="6427146"/>
                </a:lnTo>
                <a:cubicBezTo>
                  <a:pt x="7862361" y="6427146"/>
                  <a:pt x="7870353" y="6430242"/>
                  <a:pt x="7876501" y="6436433"/>
                </a:cubicBezTo>
                <a:cubicBezTo>
                  <a:pt x="7889288" y="6448815"/>
                  <a:pt x="7889288" y="6468625"/>
                  <a:pt x="7876501" y="6481503"/>
                </a:cubicBezTo>
                <a:cubicBezTo>
                  <a:pt x="7864206" y="6493885"/>
                  <a:pt x="7844533" y="6493885"/>
                  <a:pt x="7832238" y="6481503"/>
                </a:cubicBezTo>
                <a:cubicBezTo>
                  <a:pt x="7825845" y="6475064"/>
                  <a:pt x="7822647" y="6466891"/>
                  <a:pt x="7822647" y="6458781"/>
                </a:cubicBezTo>
                <a:lnTo>
                  <a:pt x="7827318" y="6447899"/>
                </a:lnTo>
                <a:lnTo>
                  <a:pt x="7665097" y="6285061"/>
                </a:lnTo>
                <a:lnTo>
                  <a:pt x="6946101" y="6285061"/>
                </a:lnTo>
                <a:lnTo>
                  <a:pt x="6750283" y="6481089"/>
                </a:lnTo>
                <a:lnTo>
                  <a:pt x="6750283" y="6814285"/>
                </a:lnTo>
                <a:lnTo>
                  <a:pt x="6794257" y="6858000"/>
                </a:lnTo>
                <a:lnTo>
                  <a:pt x="6764633" y="6858000"/>
                </a:lnTo>
                <a:lnTo>
                  <a:pt x="6729356" y="6822266"/>
                </a:lnTo>
                <a:lnTo>
                  <a:pt x="6729356" y="6472609"/>
                </a:lnTo>
                <a:close/>
                <a:moveTo>
                  <a:pt x="4030278" y="6252302"/>
                </a:moveTo>
                <a:cubicBezTo>
                  <a:pt x="4041014" y="6252302"/>
                  <a:pt x="4051751" y="6256373"/>
                  <a:pt x="4059895" y="6264518"/>
                </a:cubicBezTo>
                <a:cubicBezTo>
                  <a:pt x="4068040" y="6272662"/>
                  <a:pt x="4072111" y="6283399"/>
                  <a:pt x="4072111" y="6294135"/>
                </a:cubicBezTo>
                <a:lnTo>
                  <a:pt x="4063974" y="6313866"/>
                </a:lnTo>
                <a:lnTo>
                  <a:pt x="4142113" y="6391284"/>
                </a:lnTo>
                <a:lnTo>
                  <a:pt x="4142113" y="6493986"/>
                </a:lnTo>
                <a:lnTo>
                  <a:pt x="3989575" y="6646542"/>
                </a:lnTo>
                <a:lnTo>
                  <a:pt x="3755283" y="6646542"/>
                </a:lnTo>
                <a:lnTo>
                  <a:pt x="3755283" y="6518414"/>
                </a:lnTo>
                <a:lnTo>
                  <a:pt x="3698957" y="6462078"/>
                </a:lnTo>
                <a:lnTo>
                  <a:pt x="3517506" y="6462078"/>
                </a:lnTo>
                <a:lnTo>
                  <a:pt x="3429769" y="6549324"/>
                </a:lnTo>
                <a:lnTo>
                  <a:pt x="3429769" y="6719331"/>
                </a:lnTo>
                <a:lnTo>
                  <a:pt x="3302157" y="6846960"/>
                </a:lnTo>
                <a:lnTo>
                  <a:pt x="3098772" y="6846960"/>
                </a:lnTo>
                <a:lnTo>
                  <a:pt x="3087775" y="6858000"/>
                </a:lnTo>
                <a:lnTo>
                  <a:pt x="3058324" y="6858000"/>
                </a:lnTo>
                <a:lnTo>
                  <a:pt x="3089801" y="6826520"/>
                </a:lnTo>
                <a:lnTo>
                  <a:pt x="3293184" y="6826520"/>
                </a:lnTo>
                <a:lnTo>
                  <a:pt x="3408833" y="6710357"/>
                </a:lnTo>
                <a:lnTo>
                  <a:pt x="3408833" y="6541348"/>
                </a:lnTo>
                <a:lnTo>
                  <a:pt x="3508532" y="6440640"/>
                </a:lnTo>
                <a:lnTo>
                  <a:pt x="3706931" y="6440640"/>
                </a:lnTo>
                <a:lnTo>
                  <a:pt x="3775723" y="6509440"/>
                </a:lnTo>
                <a:lnTo>
                  <a:pt x="3775723" y="6625105"/>
                </a:lnTo>
                <a:lnTo>
                  <a:pt x="3980602" y="6625105"/>
                </a:lnTo>
                <a:lnTo>
                  <a:pt x="4121177" y="6485011"/>
                </a:lnTo>
                <a:lnTo>
                  <a:pt x="4121177" y="6400258"/>
                </a:lnTo>
                <a:lnTo>
                  <a:pt x="4048870" y="6328301"/>
                </a:lnTo>
                <a:lnTo>
                  <a:pt x="4030278" y="6335969"/>
                </a:lnTo>
                <a:cubicBezTo>
                  <a:pt x="4019542" y="6335969"/>
                  <a:pt x="4008806" y="6331898"/>
                  <a:pt x="4000661" y="6323753"/>
                </a:cubicBezTo>
                <a:cubicBezTo>
                  <a:pt x="3984372" y="6307463"/>
                  <a:pt x="3984372" y="6280808"/>
                  <a:pt x="4000661" y="6264518"/>
                </a:cubicBezTo>
                <a:cubicBezTo>
                  <a:pt x="4008806" y="6256373"/>
                  <a:pt x="4019542" y="6252302"/>
                  <a:pt x="4030278" y="6252302"/>
                </a:cubicBezTo>
                <a:close/>
                <a:moveTo>
                  <a:pt x="2319069" y="6241635"/>
                </a:moveTo>
                <a:cubicBezTo>
                  <a:pt x="2336993" y="6241635"/>
                  <a:pt x="2350936" y="6255964"/>
                  <a:pt x="2350936" y="6272762"/>
                </a:cubicBezTo>
                <a:cubicBezTo>
                  <a:pt x="2350936" y="6290549"/>
                  <a:pt x="2336993" y="6304877"/>
                  <a:pt x="2319069" y="6304877"/>
                </a:cubicBezTo>
                <a:cubicBezTo>
                  <a:pt x="2310106" y="6304877"/>
                  <a:pt x="2302262" y="6301295"/>
                  <a:pt x="2296662" y="6295489"/>
                </a:cubicBezTo>
                <a:lnTo>
                  <a:pt x="2291673" y="6282839"/>
                </a:lnTo>
                <a:lnTo>
                  <a:pt x="2257354" y="6282839"/>
                </a:lnTo>
                <a:lnTo>
                  <a:pt x="1710484" y="6830391"/>
                </a:lnTo>
                <a:lnTo>
                  <a:pt x="1052436" y="6830391"/>
                </a:lnTo>
                <a:lnTo>
                  <a:pt x="1024796" y="6858000"/>
                </a:lnTo>
                <a:lnTo>
                  <a:pt x="993928" y="6858000"/>
                </a:lnTo>
                <a:lnTo>
                  <a:pt x="1043463" y="6808469"/>
                </a:lnTo>
                <a:lnTo>
                  <a:pt x="1701510" y="6808469"/>
                </a:lnTo>
                <a:lnTo>
                  <a:pt x="2249377" y="6261415"/>
                </a:lnTo>
                <a:lnTo>
                  <a:pt x="2292351" y="6261415"/>
                </a:lnTo>
                <a:lnTo>
                  <a:pt x="2296662" y="6250899"/>
                </a:lnTo>
                <a:cubicBezTo>
                  <a:pt x="2302262" y="6245218"/>
                  <a:pt x="2310106" y="6241635"/>
                  <a:pt x="2319069" y="6241635"/>
                </a:cubicBezTo>
                <a:close/>
                <a:moveTo>
                  <a:pt x="11312311" y="6238902"/>
                </a:moveTo>
                <a:cubicBezTo>
                  <a:pt x="11275514" y="6238902"/>
                  <a:pt x="11244685" y="6268822"/>
                  <a:pt x="11244685" y="6306221"/>
                </a:cubicBezTo>
                <a:cubicBezTo>
                  <a:pt x="11244685" y="6343121"/>
                  <a:pt x="11275514" y="6373538"/>
                  <a:pt x="11312311" y="6373538"/>
                </a:cubicBezTo>
                <a:cubicBezTo>
                  <a:pt x="11349606" y="6373538"/>
                  <a:pt x="11379939" y="6343121"/>
                  <a:pt x="11379939" y="6306221"/>
                </a:cubicBezTo>
                <a:cubicBezTo>
                  <a:pt x="11379939" y="6268822"/>
                  <a:pt x="11349606" y="6238902"/>
                  <a:pt x="11312311" y="6238902"/>
                </a:cubicBezTo>
                <a:close/>
                <a:moveTo>
                  <a:pt x="3691218" y="6237239"/>
                </a:moveTo>
                <a:cubicBezTo>
                  <a:pt x="3709003" y="6237239"/>
                  <a:pt x="3722342" y="6251182"/>
                  <a:pt x="3722342" y="6269107"/>
                </a:cubicBezTo>
                <a:cubicBezTo>
                  <a:pt x="3722342" y="6287033"/>
                  <a:pt x="3709003" y="6300478"/>
                  <a:pt x="3691218" y="6300478"/>
                </a:cubicBezTo>
                <a:cubicBezTo>
                  <a:pt x="3682324" y="6300478"/>
                  <a:pt x="3674296" y="6297117"/>
                  <a:pt x="3668490" y="6291514"/>
                </a:cubicBezTo>
                <a:lnTo>
                  <a:pt x="3663726" y="6280145"/>
                </a:lnTo>
                <a:lnTo>
                  <a:pt x="3557671" y="6280145"/>
                </a:lnTo>
                <a:lnTo>
                  <a:pt x="2979160" y="6858000"/>
                </a:lnTo>
                <a:lnTo>
                  <a:pt x="2949240" y="6858000"/>
                </a:lnTo>
                <a:lnTo>
                  <a:pt x="3548694" y="6259217"/>
                </a:lnTo>
                <a:lnTo>
                  <a:pt x="3663200" y="6259217"/>
                </a:lnTo>
                <a:lnTo>
                  <a:pt x="3668490" y="6246451"/>
                </a:lnTo>
                <a:cubicBezTo>
                  <a:pt x="3674296" y="6240725"/>
                  <a:pt x="3682324" y="6237239"/>
                  <a:pt x="3691218" y="6237239"/>
                </a:cubicBezTo>
                <a:close/>
                <a:moveTo>
                  <a:pt x="11312311" y="6217460"/>
                </a:moveTo>
                <a:cubicBezTo>
                  <a:pt x="11361540" y="6217460"/>
                  <a:pt x="11401321" y="6257352"/>
                  <a:pt x="11401321" y="6306221"/>
                </a:cubicBezTo>
                <a:cubicBezTo>
                  <a:pt x="11401321" y="6355088"/>
                  <a:pt x="11361540" y="6394980"/>
                  <a:pt x="11312311" y="6394980"/>
                </a:cubicBezTo>
                <a:cubicBezTo>
                  <a:pt x="11263581" y="6394980"/>
                  <a:pt x="11223799" y="6355088"/>
                  <a:pt x="11223799" y="6306221"/>
                </a:cubicBezTo>
                <a:cubicBezTo>
                  <a:pt x="11223799" y="6257352"/>
                  <a:pt x="11263581" y="6217460"/>
                  <a:pt x="11312311" y="6217460"/>
                </a:cubicBezTo>
                <a:close/>
                <a:moveTo>
                  <a:pt x="4965396" y="6216924"/>
                </a:moveTo>
                <a:cubicBezTo>
                  <a:pt x="4928496" y="6216924"/>
                  <a:pt x="4898077" y="6247343"/>
                  <a:pt x="4898077" y="6284243"/>
                </a:cubicBezTo>
                <a:cubicBezTo>
                  <a:pt x="4898077" y="6321144"/>
                  <a:pt x="4928496" y="6351561"/>
                  <a:pt x="4965396" y="6351561"/>
                </a:cubicBezTo>
                <a:cubicBezTo>
                  <a:pt x="5002795" y="6351561"/>
                  <a:pt x="5032714" y="6321144"/>
                  <a:pt x="5032714" y="6284243"/>
                </a:cubicBezTo>
                <a:cubicBezTo>
                  <a:pt x="5032714" y="6247343"/>
                  <a:pt x="5002795" y="6216924"/>
                  <a:pt x="4965396" y="6216924"/>
                </a:cubicBezTo>
                <a:close/>
                <a:moveTo>
                  <a:pt x="4239882" y="6203678"/>
                </a:moveTo>
                <a:cubicBezTo>
                  <a:pt x="4202922" y="6203678"/>
                  <a:pt x="4172418" y="6234011"/>
                  <a:pt x="4172418" y="6270809"/>
                </a:cubicBezTo>
                <a:cubicBezTo>
                  <a:pt x="4172418" y="6307605"/>
                  <a:pt x="4202922" y="6338932"/>
                  <a:pt x="4239882" y="6338932"/>
                </a:cubicBezTo>
                <a:cubicBezTo>
                  <a:pt x="4277385" y="6338932"/>
                  <a:pt x="4307889" y="6307605"/>
                  <a:pt x="4307889" y="6270809"/>
                </a:cubicBezTo>
                <a:cubicBezTo>
                  <a:pt x="4307889" y="6234011"/>
                  <a:pt x="4277385" y="6203678"/>
                  <a:pt x="4239882" y="6203678"/>
                </a:cubicBezTo>
                <a:close/>
                <a:moveTo>
                  <a:pt x="4965396" y="6195482"/>
                </a:moveTo>
                <a:cubicBezTo>
                  <a:pt x="5014762" y="6195482"/>
                  <a:pt x="5054156" y="6235374"/>
                  <a:pt x="5054156" y="6284243"/>
                </a:cubicBezTo>
                <a:cubicBezTo>
                  <a:pt x="5054156" y="6333111"/>
                  <a:pt x="5014762" y="6373003"/>
                  <a:pt x="4965396" y="6373003"/>
                </a:cubicBezTo>
                <a:cubicBezTo>
                  <a:pt x="4916528" y="6373003"/>
                  <a:pt x="4876636" y="6333111"/>
                  <a:pt x="4876636" y="6284243"/>
                </a:cubicBezTo>
                <a:cubicBezTo>
                  <a:pt x="4876636" y="6235374"/>
                  <a:pt x="4916528" y="6195482"/>
                  <a:pt x="4965396" y="6195482"/>
                </a:cubicBezTo>
                <a:close/>
                <a:moveTo>
                  <a:pt x="4239882" y="6182296"/>
                </a:moveTo>
                <a:cubicBezTo>
                  <a:pt x="4288886" y="6182296"/>
                  <a:pt x="4328890" y="6222077"/>
                  <a:pt x="4328890" y="6270809"/>
                </a:cubicBezTo>
                <a:cubicBezTo>
                  <a:pt x="4328890" y="6320037"/>
                  <a:pt x="4288886" y="6359817"/>
                  <a:pt x="4239882" y="6359817"/>
                </a:cubicBezTo>
                <a:cubicBezTo>
                  <a:pt x="4191419" y="6359817"/>
                  <a:pt x="4151418" y="6320037"/>
                  <a:pt x="4151418" y="6270809"/>
                </a:cubicBezTo>
                <a:cubicBezTo>
                  <a:pt x="4151418" y="6222077"/>
                  <a:pt x="4191419" y="6182296"/>
                  <a:pt x="4239882" y="6182296"/>
                </a:cubicBezTo>
                <a:close/>
                <a:moveTo>
                  <a:pt x="10462271" y="6181641"/>
                </a:moveTo>
                <a:cubicBezTo>
                  <a:pt x="10424976" y="6181641"/>
                  <a:pt x="10395140" y="6211889"/>
                  <a:pt x="10395140" y="6248583"/>
                </a:cubicBezTo>
                <a:cubicBezTo>
                  <a:pt x="10395140" y="6285774"/>
                  <a:pt x="10424976" y="6315527"/>
                  <a:pt x="10462271" y="6315527"/>
                </a:cubicBezTo>
                <a:cubicBezTo>
                  <a:pt x="10499069" y="6315527"/>
                  <a:pt x="10529402" y="6285774"/>
                  <a:pt x="10529402" y="6248583"/>
                </a:cubicBezTo>
                <a:cubicBezTo>
                  <a:pt x="10529402" y="6211889"/>
                  <a:pt x="10499069" y="6181641"/>
                  <a:pt x="10462271" y="6181641"/>
                </a:cubicBezTo>
                <a:close/>
                <a:moveTo>
                  <a:pt x="5783756" y="6178375"/>
                </a:moveTo>
                <a:cubicBezTo>
                  <a:pt x="5802049" y="6178375"/>
                  <a:pt x="5820279" y="6185444"/>
                  <a:pt x="5834167" y="6199582"/>
                </a:cubicBezTo>
                <a:cubicBezTo>
                  <a:pt x="5848553" y="6213718"/>
                  <a:pt x="5855745" y="6232073"/>
                  <a:pt x="5855745" y="6250426"/>
                </a:cubicBezTo>
                <a:lnTo>
                  <a:pt x="5846832" y="6271430"/>
                </a:lnTo>
                <a:lnTo>
                  <a:pt x="5948651" y="6373734"/>
                </a:lnTo>
                <a:lnTo>
                  <a:pt x="5948651" y="6581005"/>
                </a:lnTo>
                <a:lnTo>
                  <a:pt x="5792413" y="6737455"/>
                </a:lnTo>
                <a:lnTo>
                  <a:pt x="5792413" y="6858000"/>
                </a:lnTo>
                <a:lnTo>
                  <a:pt x="5728726" y="6858000"/>
                </a:lnTo>
                <a:lnTo>
                  <a:pt x="5728726" y="6711545"/>
                </a:lnTo>
                <a:lnTo>
                  <a:pt x="5885459" y="6555096"/>
                </a:lnTo>
                <a:lnTo>
                  <a:pt x="5885459" y="6400140"/>
                </a:lnTo>
                <a:lnTo>
                  <a:pt x="5803673" y="6318242"/>
                </a:lnTo>
                <a:lnTo>
                  <a:pt x="5783756" y="6322104"/>
                </a:lnTo>
                <a:cubicBezTo>
                  <a:pt x="5765464" y="6322104"/>
                  <a:pt x="5747111" y="6315160"/>
                  <a:pt x="5732973" y="6301272"/>
                </a:cubicBezTo>
                <a:cubicBezTo>
                  <a:pt x="5705195" y="6272996"/>
                  <a:pt x="5705195" y="6227856"/>
                  <a:pt x="5732973" y="6199582"/>
                </a:cubicBezTo>
                <a:cubicBezTo>
                  <a:pt x="5747111" y="6185444"/>
                  <a:pt x="5765464" y="6178375"/>
                  <a:pt x="5783756" y="6178375"/>
                </a:cubicBezTo>
                <a:close/>
                <a:moveTo>
                  <a:pt x="10462271" y="6160318"/>
                </a:moveTo>
                <a:cubicBezTo>
                  <a:pt x="10511003" y="6160318"/>
                  <a:pt x="10550784" y="6199989"/>
                  <a:pt x="10550784" y="6248583"/>
                </a:cubicBezTo>
                <a:cubicBezTo>
                  <a:pt x="10550784" y="6297179"/>
                  <a:pt x="10511003" y="6337841"/>
                  <a:pt x="10462271" y="6337841"/>
                </a:cubicBezTo>
                <a:cubicBezTo>
                  <a:pt x="10413539" y="6337841"/>
                  <a:pt x="10373261" y="6297179"/>
                  <a:pt x="10373261" y="6248583"/>
                </a:cubicBezTo>
                <a:cubicBezTo>
                  <a:pt x="10373261" y="6199989"/>
                  <a:pt x="10413539" y="6160318"/>
                  <a:pt x="10462271" y="6160318"/>
                </a:cubicBezTo>
                <a:close/>
                <a:moveTo>
                  <a:pt x="10993882" y="6140439"/>
                </a:moveTo>
                <a:cubicBezTo>
                  <a:pt x="10956484" y="6140439"/>
                  <a:pt x="10926564" y="6170773"/>
                  <a:pt x="10926564" y="6207570"/>
                </a:cubicBezTo>
                <a:cubicBezTo>
                  <a:pt x="10926564" y="6244865"/>
                  <a:pt x="10956484" y="6274700"/>
                  <a:pt x="10993882" y="6274700"/>
                </a:cubicBezTo>
                <a:cubicBezTo>
                  <a:pt x="11030783" y="6274700"/>
                  <a:pt x="11061201" y="6244865"/>
                  <a:pt x="11061201" y="6207570"/>
                </a:cubicBezTo>
                <a:cubicBezTo>
                  <a:pt x="11061201" y="6170773"/>
                  <a:pt x="11030783" y="6140439"/>
                  <a:pt x="10993882" y="6140439"/>
                </a:cubicBezTo>
                <a:close/>
                <a:moveTo>
                  <a:pt x="10993882" y="6118560"/>
                </a:moveTo>
                <a:cubicBezTo>
                  <a:pt x="11042751" y="6118560"/>
                  <a:pt x="11082643" y="6158341"/>
                  <a:pt x="11082643" y="6207570"/>
                </a:cubicBezTo>
                <a:cubicBezTo>
                  <a:pt x="11082643" y="6256301"/>
                  <a:pt x="11042751" y="6296083"/>
                  <a:pt x="10993882" y="6296083"/>
                </a:cubicBezTo>
                <a:cubicBezTo>
                  <a:pt x="10944017" y="6296083"/>
                  <a:pt x="10905122" y="6256301"/>
                  <a:pt x="10905122" y="6207570"/>
                </a:cubicBezTo>
                <a:cubicBezTo>
                  <a:pt x="10905122" y="6158341"/>
                  <a:pt x="10944017" y="6118560"/>
                  <a:pt x="10993882" y="6118560"/>
                </a:cubicBezTo>
                <a:close/>
                <a:moveTo>
                  <a:pt x="10017978" y="6072407"/>
                </a:moveTo>
                <a:cubicBezTo>
                  <a:pt x="10035091" y="6072407"/>
                  <a:pt x="10049685" y="6086625"/>
                  <a:pt x="10049685" y="6104275"/>
                </a:cubicBezTo>
                <a:cubicBezTo>
                  <a:pt x="10049685" y="6113099"/>
                  <a:pt x="10046036" y="6120944"/>
                  <a:pt x="10040249" y="6126582"/>
                </a:cubicBezTo>
                <a:lnTo>
                  <a:pt x="10027713" y="6131687"/>
                </a:lnTo>
                <a:lnTo>
                  <a:pt x="10027713" y="6858000"/>
                </a:lnTo>
                <a:lnTo>
                  <a:pt x="10005782" y="6858000"/>
                </a:lnTo>
                <a:lnTo>
                  <a:pt x="10005782" y="6131050"/>
                </a:lnTo>
                <a:lnTo>
                  <a:pt x="9993946" y="6126582"/>
                </a:lnTo>
                <a:cubicBezTo>
                  <a:pt x="9987905" y="6120944"/>
                  <a:pt x="9984256" y="6113099"/>
                  <a:pt x="9984256" y="6104275"/>
                </a:cubicBezTo>
                <a:cubicBezTo>
                  <a:pt x="9984256" y="6086625"/>
                  <a:pt x="9998852" y="6072407"/>
                  <a:pt x="10017978" y="6072407"/>
                </a:cubicBezTo>
                <a:close/>
                <a:moveTo>
                  <a:pt x="3939922" y="6024056"/>
                </a:moveTo>
                <a:cubicBezTo>
                  <a:pt x="3953245" y="6024056"/>
                  <a:pt x="3964099" y="6034633"/>
                  <a:pt x="3964099" y="6047728"/>
                </a:cubicBezTo>
                <a:cubicBezTo>
                  <a:pt x="3964099" y="6061830"/>
                  <a:pt x="3953245" y="6071903"/>
                  <a:pt x="3939922" y="6071903"/>
                </a:cubicBezTo>
                <a:cubicBezTo>
                  <a:pt x="3933508" y="6071903"/>
                  <a:pt x="3927589" y="6069385"/>
                  <a:pt x="3923272" y="6065104"/>
                </a:cubicBezTo>
                <a:lnTo>
                  <a:pt x="3920270" y="6057685"/>
                </a:lnTo>
                <a:lnTo>
                  <a:pt x="3434194" y="6057685"/>
                </a:lnTo>
                <a:lnTo>
                  <a:pt x="2707448" y="6784608"/>
                </a:lnTo>
                <a:lnTo>
                  <a:pt x="2707448" y="6858000"/>
                </a:lnTo>
                <a:lnTo>
                  <a:pt x="2686514" y="6858000"/>
                </a:lnTo>
                <a:lnTo>
                  <a:pt x="2686514" y="6775633"/>
                </a:lnTo>
                <a:lnTo>
                  <a:pt x="3425223" y="6037243"/>
                </a:lnTo>
                <a:lnTo>
                  <a:pt x="3920644" y="6037243"/>
                </a:lnTo>
                <a:lnTo>
                  <a:pt x="3923272" y="6030982"/>
                </a:lnTo>
                <a:cubicBezTo>
                  <a:pt x="3927589" y="6026700"/>
                  <a:pt x="3933508" y="6024056"/>
                  <a:pt x="3939922" y="6024056"/>
                </a:cubicBezTo>
                <a:close/>
                <a:moveTo>
                  <a:pt x="5213744" y="5977366"/>
                </a:moveTo>
                <a:cubicBezTo>
                  <a:pt x="5175847" y="5977366"/>
                  <a:pt x="5146425" y="6007287"/>
                  <a:pt x="5146425" y="6044685"/>
                </a:cubicBezTo>
                <a:cubicBezTo>
                  <a:pt x="5146425" y="6081586"/>
                  <a:pt x="5175847" y="6112004"/>
                  <a:pt x="5213744" y="6112004"/>
                </a:cubicBezTo>
                <a:cubicBezTo>
                  <a:pt x="5251143" y="6112004"/>
                  <a:pt x="5281063" y="6081586"/>
                  <a:pt x="5281063" y="6044685"/>
                </a:cubicBezTo>
                <a:cubicBezTo>
                  <a:pt x="5281063" y="6007287"/>
                  <a:pt x="5251143" y="5977366"/>
                  <a:pt x="5213744" y="5977366"/>
                </a:cubicBezTo>
                <a:close/>
                <a:moveTo>
                  <a:pt x="4965396" y="5977366"/>
                </a:moveTo>
                <a:cubicBezTo>
                  <a:pt x="4928496" y="5977366"/>
                  <a:pt x="4898077" y="6007287"/>
                  <a:pt x="4898077" y="6044685"/>
                </a:cubicBezTo>
                <a:cubicBezTo>
                  <a:pt x="4898077" y="6081586"/>
                  <a:pt x="4928496" y="6112004"/>
                  <a:pt x="4965396" y="6112004"/>
                </a:cubicBezTo>
                <a:cubicBezTo>
                  <a:pt x="5002795" y="6112004"/>
                  <a:pt x="5032714" y="6081586"/>
                  <a:pt x="5032714" y="6044685"/>
                </a:cubicBezTo>
                <a:cubicBezTo>
                  <a:pt x="5032714" y="6007287"/>
                  <a:pt x="5002795" y="5977366"/>
                  <a:pt x="4965396" y="5977366"/>
                </a:cubicBezTo>
                <a:close/>
                <a:moveTo>
                  <a:pt x="4503369" y="5977366"/>
                </a:moveTo>
                <a:cubicBezTo>
                  <a:pt x="4466675" y="5977366"/>
                  <a:pt x="4437418" y="6007287"/>
                  <a:pt x="4437418" y="6044685"/>
                </a:cubicBezTo>
                <a:cubicBezTo>
                  <a:pt x="4437418" y="6081586"/>
                  <a:pt x="4466675" y="6112004"/>
                  <a:pt x="4503369" y="6112004"/>
                </a:cubicBezTo>
                <a:cubicBezTo>
                  <a:pt x="4541056" y="6112004"/>
                  <a:pt x="4571304" y="6081586"/>
                  <a:pt x="4571304" y="6044685"/>
                </a:cubicBezTo>
                <a:cubicBezTo>
                  <a:pt x="4571304" y="6007287"/>
                  <a:pt x="4541056" y="5977366"/>
                  <a:pt x="4503369" y="5977366"/>
                </a:cubicBezTo>
                <a:close/>
                <a:moveTo>
                  <a:pt x="5213744" y="5955925"/>
                </a:moveTo>
                <a:cubicBezTo>
                  <a:pt x="5262613" y="5955925"/>
                  <a:pt x="5302505" y="5995817"/>
                  <a:pt x="5302505" y="6044685"/>
                </a:cubicBezTo>
                <a:cubicBezTo>
                  <a:pt x="5302505" y="6093554"/>
                  <a:pt x="5262613" y="6133446"/>
                  <a:pt x="5213744" y="6133446"/>
                </a:cubicBezTo>
                <a:cubicBezTo>
                  <a:pt x="5164875" y="6133446"/>
                  <a:pt x="5124983" y="6093554"/>
                  <a:pt x="5124983" y="6044685"/>
                </a:cubicBezTo>
                <a:cubicBezTo>
                  <a:pt x="5124983" y="5995817"/>
                  <a:pt x="5164875" y="5955925"/>
                  <a:pt x="5213744" y="5955925"/>
                </a:cubicBezTo>
                <a:close/>
                <a:moveTo>
                  <a:pt x="4965396" y="5955925"/>
                </a:moveTo>
                <a:cubicBezTo>
                  <a:pt x="5014762" y="5955925"/>
                  <a:pt x="5054156" y="5995817"/>
                  <a:pt x="5054156" y="6044685"/>
                </a:cubicBezTo>
                <a:cubicBezTo>
                  <a:pt x="5054156" y="6093554"/>
                  <a:pt x="5014762" y="6133446"/>
                  <a:pt x="4965396" y="6133446"/>
                </a:cubicBezTo>
                <a:cubicBezTo>
                  <a:pt x="4916528" y="6133446"/>
                  <a:pt x="4876636" y="6093554"/>
                  <a:pt x="4876636" y="6044685"/>
                </a:cubicBezTo>
                <a:cubicBezTo>
                  <a:pt x="4876636" y="5995817"/>
                  <a:pt x="4916528" y="5955925"/>
                  <a:pt x="4965396" y="5955925"/>
                </a:cubicBezTo>
                <a:close/>
                <a:moveTo>
                  <a:pt x="4503369" y="5955925"/>
                </a:moveTo>
                <a:cubicBezTo>
                  <a:pt x="4552957" y="5955925"/>
                  <a:pt x="4592627" y="5995817"/>
                  <a:pt x="4592627" y="6044685"/>
                </a:cubicBezTo>
                <a:cubicBezTo>
                  <a:pt x="4592627" y="6093554"/>
                  <a:pt x="4552957" y="6133446"/>
                  <a:pt x="4503369" y="6133446"/>
                </a:cubicBezTo>
                <a:cubicBezTo>
                  <a:pt x="4454774" y="6133446"/>
                  <a:pt x="4415103" y="6093554"/>
                  <a:pt x="4415103" y="6044685"/>
                </a:cubicBezTo>
                <a:cubicBezTo>
                  <a:pt x="4415103" y="5995817"/>
                  <a:pt x="4454774" y="5955925"/>
                  <a:pt x="4503369" y="5955925"/>
                </a:cubicBezTo>
                <a:close/>
                <a:moveTo>
                  <a:pt x="9708187" y="5926699"/>
                </a:moveTo>
                <a:cubicBezTo>
                  <a:pt x="9670288" y="5926699"/>
                  <a:pt x="9640868" y="5957443"/>
                  <a:pt x="9640868" y="5993642"/>
                </a:cubicBezTo>
                <a:cubicBezTo>
                  <a:pt x="9640868" y="6031328"/>
                  <a:pt x="9670288" y="6061577"/>
                  <a:pt x="9708187" y="6061577"/>
                </a:cubicBezTo>
                <a:cubicBezTo>
                  <a:pt x="9745087" y="6061577"/>
                  <a:pt x="9775504" y="6031328"/>
                  <a:pt x="9775504" y="5993642"/>
                </a:cubicBezTo>
                <a:cubicBezTo>
                  <a:pt x="9775504" y="5957443"/>
                  <a:pt x="9745087" y="5926699"/>
                  <a:pt x="9708187" y="5926699"/>
                </a:cubicBezTo>
                <a:close/>
                <a:moveTo>
                  <a:pt x="9431268" y="5926699"/>
                </a:moveTo>
                <a:cubicBezTo>
                  <a:pt x="9393369" y="5926699"/>
                  <a:pt x="9362952" y="5957443"/>
                  <a:pt x="9362952" y="5993642"/>
                </a:cubicBezTo>
                <a:cubicBezTo>
                  <a:pt x="9362952" y="6031328"/>
                  <a:pt x="9393369" y="6061577"/>
                  <a:pt x="9431268" y="6061577"/>
                </a:cubicBezTo>
                <a:cubicBezTo>
                  <a:pt x="9468168" y="6061577"/>
                  <a:pt x="9498585" y="6031328"/>
                  <a:pt x="9498585" y="5993642"/>
                </a:cubicBezTo>
                <a:cubicBezTo>
                  <a:pt x="9498585" y="5957443"/>
                  <a:pt x="9468168" y="5926699"/>
                  <a:pt x="9431268" y="5926699"/>
                </a:cubicBezTo>
                <a:close/>
                <a:moveTo>
                  <a:pt x="3193436" y="5907574"/>
                </a:moveTo>
                <a:lnTo>
                  <a:pt x="4127235" y="5907574"/>
                </a:lnTo>
                <a:lnTo>
                  <a:pt x="4192481" y="5972425"/>
                </a:lnTo>
                <a:lnTo>
                  <a:pt x="4203716" y="5967790"/>
                </a:lnTo>
                <a:cubicBezTo>
                  <a:pt x="4211826" y="5967790"/>
                  <a:pt x="4220000" y="5970864"/>
                  <a:pt x="4226437" y="5977011"/>
                </a:cubicBezTo>
                <a:cubicBezTo>
                  <a:pt x="4238787" y="5989306"/>
                  <a:pt x="4238787" y="6009471"/>
                  <a:pt x="4226437" y="6022258"/>
                </a:cubicBezTo>
                <a:cubicBezTo>
                  <a:pt x="4213560" y="6034553"/>
                  <a:pt x="4193749" y="6034553"/>
                  <a:pt x="4181367" y="6022258"/>
                </a:cubicBezTo>
                <a:cubicBezTo>
                  <a:pt x="4175177" y="6015864"/>
                  <a:pt x="4172082" y="6007626"/>
                  <a:pt x="4172082" y="5999449"/>
                </a:cubicBezTo>
                <a:lnTo>
                  <a:pt x="4177063" y="5987412"/>
                </a:lnTo>
                <a:lnTo>
                  <a:pt x="4118266" y="5928996"/>
                </a:lnTo>
                <a:lnTo>
                  <a:pt x="3202404" y="5928996"/>
                </a:lnTo>
                <a:lnTo>
                  <a:pt x="2629372" y="6501434"/>
                </a:lnTo>
                <a:lnTo>
                  <a:pt x="2629372" y="6858000"/>
                </a:lnTo>
                <a:lnTo>
                  <a:pt x="2607946" y="6858000"/>
                </a:lnTo>
                <a:lnTo>
                  <a:pt x="2607946" y="6492964"/>
                </a:lnTo>
                <a:close/>
                <a:moveTo>
                  <a:pt x="9708187" y="5905376"/>
                </a:moveTo>
                <a:cubicBezTo>
                  <a:pt x="9757054" y="5905376"/>
                  <a:pt x="9796946" y="5945047"/>
                  <a:pt x="9796946" y="5993642"/>
                </a:cubicBezTo>
                <a:cubicBezTo>
                  <a:pt x="9796946" y="6043230"/>
                  <a:pt x="9757054" y="6082900"/>
                  <a:pt x="9708187" y="6082900"/>
                </a:cubicBezTo>
                <a:cubicBezTo>
                  <a:pt x="9658321" y="6082900"/>
                  <a:pt x="9619426" y="6043230"/>
                  <a:pt x="9619426" y="5993642"/>
                </a:cubicBezTo>
                <a:cubicBezTo>
                  <a:pt x="9619426" y="5945047"/>
                  <a:pt x="9658321" y="5905376"/>
                  <a:pt x="9708187" y="5905376"/>
                </a:cubicBezTo>
                <a:close/>
                <a:moveTo>
                  <a:pt x="9431268" y="5905376"/>
                </a:moveTo>
                <a:cubicBezTo>
                  <a:pt x="9480135" y="5905376"/>
                  <a:pt x="9520027" y="5945047"/>
                  <a:pt x="9520027" y="5993642"/>
                </a:cubicBezTo>
                <a:cubicBezTo>
                  <a:pt x="9520027" y="6043230"/>
                  <a:pt x="9480135" y="6082900"/>
                  <a:pt x="9431268" y="6082900"/>
                </a:cubicBezTo>
                <a:cubicBezTo>
                  <a:pt x="9382399" y="6082900"/>
                  <a:pt x="9342507" y="6043230"/>
                  <a:pt x="9342507" y="5993642"/>
                </a:cubicBezTo>
                <a:cubicBezTo>
                  <a:pt x="9342507" y="5945047"/>
                  <a:pt x="9382399" y="5905376"/>
                  <a:pt x="9431268" y="5905376"/>
                </a:cubicBezTo>
                <a:close/>
                <a:moveTo>
                  <a:pt x="999577" y="5889991"/>
                </a:moveTo>
                <a:cubicBezTo>
                  <a:pt x="1039455" y="5889991"/>
                  <a:pt x="1071856" y="5922392"/>
                  <a:pt x="1071856" y="5962269"/>
                </a:cubicBezTo>
                <a:cubicBezTo>
                  <a:pt x="1071856" y="6002146"/>
                  <a:pt x="1039455" y="6034546"/>
                  <a:pt x="999577" y="6034546"/>
                </a:cubicBezTo>
                <a:cubicBezTo>
                  <a:pt x="979640" y="6034546"/>
                  <a:pt x="961572" y="6026446"/>
                  <a:pt x="948489" y="6013361"/>
                </a:cubicBezTo>
                <a:lnTo>
                  <a:pt x="936456" y="5995520"/>
                </a:lnTo>
                <a:lnTo>
                  <a:pt x="912012" y="5995520"/>
                </a:lnTo>
                <a:lnTo>
                  <a:pt x="121422" y="6785676"/>
                </a:lnTo>
                <a:lnTo>
                  <a:pt x="0" y="6785676"/>
                </a:lnTo>
                <a:lnTo>
                  <a:pt x="0" y="6722403"/>
                </a:lnTo>
                <a:lnTo>
                  <a:pt x="95002" y="6722403"/>
                </a:lnTo>
                <a:lnTo>
                  <a:pt x="885593" y="5931750"/>
                </a:lnTo>
                <a:lnTo>
                  <a:pt x="934611" y="5931750"/>
                </a:lnTo>
                <a:lnTo>
                  <a:pt x="948489" y="5911176"/>
                </a:lnTo>
                <a:cubicBezTo>
                  <a:pt x="961572" y="5898092"/>
                  <a:pt x="979640" y="5889991"/>
                  <a:pt x="999577" y="5889991"/>
                </a:cubicBezTo>
                <a:close/>
                <a:moveTo>
                  <a:pt x="1506166" y="5876209"/>
                </a:moveTo>
                <a:cubicBezTo>
                  <a:pt x="1469265" y="5876209"/>
                  <a:pt x="1438847" y="5906045"/>
                  <a:pt x="1438847" y="5943340"/>
                </a:cubicBezTo>
                <a:cubicBezTo>
                  <a:pt x="1438847" y="5980138"/>
                  <a:pt x="1469265" y="6010968"/>
                  <a:pt x="1506166" y="6010968"/>
                </a:cubicBezTo>
                <a:cubicBezTo>
                  <a:pt x="1543564" y="6010968"/>
                  <a:pt x="1573980" y="5980138"/>
                  <a:pt x="1573980" y="5943340"/>
                </a:cubicBezTo>
                <a:cubicBezTo>
                  <a:pt x="1573980" y="5906045"/>
                  <a:pt x="1543564" y="5876209"/>
                  <a:pt x="1506166" y="5876209"/>
                </a:cubicBezTo>
                <a:close/>
                <a:moveTo>
                  <a:pt x="1506166" y="5854827"/>
                </a:moveTo>
                <a:cubicBezTo>
                  <a:pt x="1555032" y="5854827"/>
                  <a:pt x="1594923" y="5894608"/>
                  <a:pt x="1594923" y="5943340"/>
                </a:cubicBezTo>
                <a:cubicBezTo>
                  <a:pt x="1594923" y="5992072"/>
                  <a:pt x="1555032" y="6032350"/>
                  <a:pt x="1506166" y="6032350"/>
                </a:cubicBezTo>
                <a:cubicBezTo>
                  <a:pt x="1457296" y="6032350"/>
                  <a:pt x="1417406" y="5992072"/>
                  <a:pt x="1417406" y="5943340"/>
                </a:cubicBezTo>
                <a:cubicBezTo>
                  <a:pt x="1417406" y="5894608"/>
                  <a:pt x="1457296" y="5854827"/>
                  <a:pt x="1506166" y="5854827"/>
                </a:cubicBezTo>
                <a:close/>
                <a:moveTo>
                  <a:pt x="6875259" y="5805940"/>
                </a:moveTo>
                <a:cubicBezTo>
                  <a:pt x="6837860" y="5805940"/>
                  <a:pt x="6807442" y="5835860"/>
                  <a:pt x="6807442" y="5873259"/>
                </a:cubicBezTo>
                <a:cubicBezTo>
                  <a:pt x="6807442" y="5910160"/>
                  <a:pt x="6837860" y="5940578"/>
                  <a:pt x="6875259" y="5940578"/>
                </a:cubicBezTo>
                <a:cubicBezTo>
                  <a:pt x="6912658" y="5940578"/>
                  <a:pt x="6943076" y="5910160"/>
                  <a:pt x="6943076" y="5873259"/>
                </a:cubicBezTo>
                <a:cubicBezTo>
                  <a:pt x="6943076" y="5835860"/>
                  <a:pt x="6912658" y="5805940"/>
                  <a:pt x="6875259" y="5805940"/>
                </a:cubicBezTo>
                <a:close/>
                <a:moveTo>
                  <a:pt x="6521418" y="5805940"/>
                </a:moveTo>
                <a:cubicBezTo>
                  <a:pt x="6484518" y="5805940"/>
                  <a:pt x="6454100" y="5835860"/>
                  <a:pt x="6454100" y="5873259"/>
                </a:cubicBezTo>
                <a:cubicBezTo>
                  <a:pt x="6454100" y="5910160"/>
                  <a:pt x="6484518" y="5940578"/>
                  <a:pt x="6521418" y="5940578"/>
                </a:cubicBezTo>
                <a:cubicBezTo>
                  <a:pt x="6558319" y="5940578"/>
                  <a:pt x="6588736" y="5910160"/>
                  <a:pt x="6588736" y="5873259"/>
                </a:cubicBezTo>
                <a:cubicBezTo>
                  <a:pt x="6588736" y="5835860"/>
                  <a:pt x="6558319" y="5805940"/>
                  <a:pt x="6521418" y="5805940"/>
                </a:cubicBezTo>
                <a:close/>
                <a:moveTo>
                  <a:pt x="1244867" y="5799288"/>
                </a:moveTo>
                <a:cubicBezTo>
                  <a:pt x="1207364" y="5799288"/>
                  <a:pt x="1176858" y="5829124"/>
                  <a:pt x="1176858" y="5866419"/>
                </a:cubicBezTo>
                <a:cubicBezTo>
                  <a:pt x="1176858" y="5903215"/>
                  <a:pt x="1207364" y="5933548"/>
                  <a:pt x="1244867" y="5933548"/>
                </a:cubicBezTo>
                <a:cubicBezTo>
                  <a:pt x="1281872" y="5933548"/>
                  <a:pt x="1312874" y="5903215"/>
                  <a:pt x="1312874" y="5866419"/>
                </a:cubicBezTo>
                <a:cubicBezTo>
                  <a:pt x="1312874" y="5829124"/>
                  <a:pt x="1281872" y="5799288"/>
                  <a:pt x="1244867" y="5799288"/>
                </a:cubicBezTo>
                <a:close/>
                <a:moveTo>
                  <a:pt x="6875259" y="5784498"/>
                </a:moveTo>
                <a:cubicBezTo>
                  <a:pt x="6924626" y="5784498"/>
                  <a:pt x="6964020" y="5824390"/>
                  <a:pt x="6964020" y="5873259"/>
                </a:cubicBezTo>
                <a:cubicBezTo>
                  <a:pt x="6964020" y="5922128"/>
                  <a:pt x="6924626" y="5962020"/>
                  <a:pt x="6875259" y="5962020"/>
                </a:cubicBezTo>
                <a:cubicBezTo>
                  <a:pt x="6826390" y="5962020"/>
                  <a:pt x="6786498" y="5922128"/>
                  <a:pt x="6786498" y="5873259"/>
                </a:cubicBezTo>
                <a:cubicBezTo>
                  <a:pt x="6786498" y="5824390"/>
                  <a:pt x="6826390" y="5784498"/>
                  <a:pt x="6875259" y="5784498"/>
                </a:cubicBezTo>
                <a:close/>
                <a:moveTo>
                  <a:pt x="6521418" y="5784498"/>
                </a:moveTo>
                <a:cubicBezTo>
                  <a:pt x="6570286" y="5784498"/>
                  <a:pt x="6610178" y="5824390"/>
                  <a:pt x="6610178" y="5873259"/>
                </a:cubicBezTo>
                <a:cubicBezTo>
                  <a:pt x="6610178" y="5922128"/>
                  <a:pt x="6570286" y="5962020"/>
                  <a:pt x="6521418" y="5962020"/>
                </a:cubicBezTo>
                <a:cubicBezTo>
                  <a:pt x="6472550" y="5962020"/>
                  <a:pt x="6432658" y="5922128"/>
                  <a:pt x="6432658" y="5873259"/>
                </a:cubicBezTo>
                <a:cubicBezTo>
                  <a:pt x="6432658" y="5824390"/>
                  <a:pt x="6472550" y="5784498"/>
                  <a:pt x="6521418" y="5784498"/>
                </a:cubicBezTo>
                <a:close/>
                <a:moveTo>
                  <a:pt x="1244867" y="5777906"/>
                </a:moveTo>
                <a:cubicBezTo>
                  <a:pt x="1294373" y="5777906"/>
                  <a:pt x="1333377" y="5817687"/>
                  <a:pt x="1333377" y="5866419"/>
                </a:cubicBezTo>
                <a:cubicBezTo>
                  <a:pt x="1333377" y="5915647"/>
                  <a:pt x="1294373" y="5955427"/>
                  <a:pt x="1244867" y="5955427"/>
                </a:cubicBezTo>
                <a:cubicBezTo>
                  <a:pt x="1195859" y="5955427"/>
                  <a:pt x="1155856" y="5915647"/>
                  <a:pt x="1155856" y="5866419"/>
                </a:cubicBezTo>
                <a:cubicBezTo>
                  <a:pt x="1155856" y="5817687"/>
                  <a:pt x="1195859" y="5777906"/>
                  <a:pt x="1244867" y="5777906"/>
                </a:cubicBezTo>
                <a:close/>
                <a:moveTo>
                  <a:pt x="10993882" y="5748359"/>
                </a:moveTo>
                <a:cubicBezTo>
                  <a:pt x="10956484" y="5748359"/>
                  <a:pt x="10926564" y="5778862"/>
                  <a:pt x="10926564" y="5815867"/>
                </a:cubicBezTo>
                <a:cubicBezTo>
                  <a:pt x="10926564" y="5853371"/>
                  <a:pt x="10956484" y="5883875"/>
                  <a:pt x="10993882" y="5883875"/>
                </a:cubicBezTo>
                <a:cubicBezTo>
                  <a:pt x="11030783" y="5883875"/>
                  <a:pt x="11061201" y="5853371"/>
                  <a:pt x="11061201" y="5815867"/>
                </a:cubicBezTo>
                <a:cubicBezTo>
                  <a:pt x="11061201" y="5778862"/>
                  <a:pt x="11030783" y="5748359"/>
                  <a:pt x="10993882" y="5748359"/>
                </a:cubicBezTo>
                <a:close/>
                <a:moveTo>
                  <a:pt x="10993882" y="5727356"/>
                </a:moveTo>
                <a:cubicBezTo>
                  <a:pt x="11042751" y="5727356"/>
                  <a:pt x="11082643" y="5767361"/>
                  <a:pt x="11082643" y="5815867"/>
                </a:cubicBezTo>
                <a:cubicBezTo>
                  <a:pt x="11082643" y="5864872"/>
                  <a:pt x="11042751" y="5904877"/>
                  <a:pt x="10993882" y="5904877"/>
                </a:cubicBezTo>
                <a:cubicBezTo>
                  <a:pt x="10944017" y="5904877"/>
                  <a:pt x="10905122" y="5864872"/>
                  <a:pt x="10905122" y="5815867"/>
                </a:cubicBezTo>
                <a:cubicBezTo>
                  <a:pt x="10905122" y="5767361"/>
                  <a:pt x="10944017" y="5727356"/>
                  <a:pt x="10993882" y="5727356"/>
                </a:cubicBezTo>
                <a:close/>
                <a:moveTo>
                  <a:pt x="4503369" y="5726821"/>
                </a:moveTo>
                <a:cubicBezTo>
                  <a:pt x="4466675" y="5726821"/>
                  <a:pt x="4437418" y="5756741"/>
                  <a:pt x="4437418" y="5794139"/>
                </a:cubicBezTo>
                <a:cubicBezTo>
                  <a:pt x="4437418" y="5832038"/>
                  <a:pt x="4466675" y="5861458"/>
                  <a:pt x="4503369" y="5861458"/>
                </a:cubicBezTo>
                <a:cubicBezTo>
                  <a:pt x="4541056" y="5861458"/>
                  <a:pt x="4571304" y="5832038"/>
                  <a:pt x="4571304" y="5794139"/>
                </a:cubicBezTo>
                <a:cubicBezTo>
                  <a:pt x="4571304" y="5756741"/>
                  <a:pt x="4541056" y="5726821"/>
                  <a:pt x="4503369" y="5726821"/>
                </a:cubicBezTo>
                <a:close/>
                <a:moveTo>
                  <a:pt x="4239882" y="5726821"/>
                </a:moveTo>
                <a:cubicBezTo>
                  <a:pt x="4202930" y="5726821"/>
                  <a:pt x="4172427" y="5756741"/>
                  <a:pt x="4172427" y="5794139"/>
                </a:cubicBezTo>
                <a:cubicBezTo>
                  <a:pt x="4172427" y="5832038"/>
                  <a:pt x="4202930" y="5861458"/>
                  <a:pt x="4239882" y="5861458"/>
                </a:cubicBezTo>
                <a:cubicBezTo>
                  <a:pt x="4277385" y="5861458"/>
                  <a:pt x="4307889" y="5832038"/>
                  <a:pt x="4307889" y="5794139"/>
                </a:cubicBezTo>
                <a:cubicBezTo>
                  <a:pt x="4307889" y="5756741"/>
                  <a:pt x="4277385" y="5726821"/>
                  <a:pt x="4239882" y="5726821"/>
                </a:cubicBezTo>
                <a:close/>
                <a:moveTo>
                  <a:pt x="10462271" y="5720228"/>
                </a:moveTo>
                <a:cubicBezTo>
                  <a:pt x="10424976" y="5720228"/>
                  <a:pt x="10395140" y="5750148"/>
                  <a:pt x="10395140" y="5787547"/>
                </a:cubicBezTo>
                <a:cubicBezTo>
                  <a:pt x="10395140" y="5824447"/>
                  <a:pt x="10424976" y="5854864"/>
                  <a:pt x="10462271" y="5854864"/>
                </a:cubicBezTo>
                <a:cubicBezTo>
                  <a:pt x="10499069" y="5854864"/>
                  <a:pt x="10529402" y="5824447"/>
                  <a:pt x="10529402" y="5787547"/>
                </a:cubicBezTo>
                <a:cubicBezTo>
                  <a:pt x="10529402" y="5750148"/>
                  <a:pt x="10499069" y="5720228"/>
                  <a:pt x="10462271" y="5720228"/>
                </a:cubicBezTo>
                <a:close/>
                <a:moveTo>
                  <a:pt x="4503369" y="5705379"/>
                </a:moveTo>
                <a:cubicBezTo>
                  <a:pt x="4552957" y="5705379"/>
                  <a:pt x="4592627" y="5745271"/>
                  <a:pt x="4592627" y="5794139"/>
                </a:cubicBezTo>
                <a:cubicBezTo>
                  <a:pt x="4592627" y="5843507"/>
                  <a:pt x="4552957" y="5882900"/>
                  <a:pt x="4503369" y="5882900"/>
                </a:cubicBezTo>
                <a:cubicBezTo>
                  <a:pt x="4454774" y="5882900"/>
                  <a:pt x="4415103" y="5843507"/>
                  <a:pt x="4415103" y="5794139"/>
                </a:cubicBezTo>
                <a:cubicBezTo>
                  <a:pt x="4415103" y="5745271"/>
                  <a:pt x="4454774" y="5705379"/>
                  <a:pt x="4503369" y="5705379"/>
                </a:cubicBezTo>
                <a:close/>
                <a:moveTo>
                  <a:pt x="4239882" y="5705379"/>
                </a:moveTo>
                <a:cubicBezTo>
                  <a:pt x="4288886" y="5705379"/>
                  <a:pt x="4328890" y="5745271"/>
                  <a:pt x="4328890" y="5794139"/>
                </a:cubicBezTo>
                <a:cubicBezTo>
                  <a:pt x="4328890" y="5843507"/>
                  <a:pt x="4288886" y="5882900"/>
                  <a:pt x="4239882" y="5882900"/>
                </a:cubicBezTo>
                <a:cubicBezTo>
                  <a:pt x="4191428" y="5882900"/>
                  <a:pt x="4151425" y="5843507"/>
                  <a:pt x="4151425" y="5794139"/>
                </a:cubicBezTo>
                <a:cubicBezTo>
                  <a:pt x="4151425" y="5745271"/>
                  <a:pt x="4191428" y="5705379"/>
                  <a:pt x="4239882" y="5705379"/>
                </a:cubicBezTo>
                <a:close/>
                <a:moveTo>
                  <a:pt x="10462271" y="5698786"/>
                </a:moveTo>
                <a:cubicBezTo>
                  <a:pt x="10511003" y="5698786"/>
                  <a:pt x="10550784" y="5738678"/>
                  <a:pt x="10550784" y="5787547"/>
                </a:cubicBezTo>
                <a:cubicBezTo>
                  <a:pt x="10550784" y="5836414"/>
                  <a:pt x="10511003" y="5876306"/>
                  <a:pt x="10462271" y="5876306"/>
                </a:cubicBezTo>
                <a:cubicBezTo>
                  <a:pt x="10413539" y="5876306"/>
                  <a:pt x="10373261" y="5836414"/>
                  <a:pt x="10373261" y="5787547"/>
                </a:cubicBezTo>
                <a:cubicBezTo>
                  <a:pt x="10373261" y="5738678"/>
                  <a:pt x="10413539" y="5698786"/>
                  <a:pt x="10462271" y="5698786"/>
                </a:cubicBezTo>
                <a:close/>
                <a:moveTo>
                  <a:pt x="8295019" y="5691656"/>
                </a:moveTo>
                <a:cubicBezTo>
                  <a:pt x="8258119" y="5691656"/>
                  <a:pt x="8227700" y="5721576"/>
                  <a:pt x="8227700" y="5758975"/>
                </a:cubicBezTo>
                <a:cubicBezTo>
                  <a:pt x="8227700" y="5796874"/>
                  <a:pt x="8258119" y="5826294"/>
                  <a:pt x="8295019" y="5826294"/>
                </a:cubicBezTo>
                <a:cubicBezTo>
                  <a:pt x="8332418" y="5826294"/>
                  <a:pt x="8362338" y="5796874"/>
                  <a:pt x="8362338" y="5758975"/>
                </a:cubicBezTo>
                <a:cubicBezTo>
                  <a:pt x="8362338" y="5721576"/>
                  <a:pt x="8332418" y="5691656"/>
                  <a:pt x="8295019" y="5691656"/>
                </a:cubicBezTo>
                <a:close/>
                <a:moveTo>
                  <a:pt x="6296231" y="5687796"/>
                </a:moveTo>
                <a:lnTo>
                  <a:pt x="7750424" y="5687796"/>
                </a:lnTo>
                <a:lnTo>
                  <a:pt x="8216045" y="6154228"/>
                </a:lnTo>
                <a:lnTo>
                  <a:pt x="8952692" y="6154228"/>
                </a:lnTo>
                <a:lnTo>
                  <a:pt x="8958176" y="6141011"/>
                </a:lnTo>
                <a:cubicBezTo>
                  <a:pt x="8963813" y="6135329"/>
                  <a:pt x="8971659" y="6131746"/>
                  <a:pt x="8980483" y="6131746"/>
                </a:cubicBezTo>
                <a:cubicBezTo>
                  <a:pt x="8998133" y="6131746"/>
                  <a:pt x="9012351" y="6146075"/>
                  <a:pt x="9012351" y="6162874"/>
                </a:cubicBezTo>
                <a:cubicBezTo>
                  <a:pt x="9012351" y="6180661"/>
                  <a:pt x="8998133" y="6194988"/>
                  <a:pt x="8980483" y="6194988"/>
                </a:cubicBezTo>
                <a:cubicBezTo>
                  <a:pt x="8971659" y="6194988"/>
                  <a:pt x="8963813" y="6191407"/>
                  <a:pt x="8958176" y="6185602"/>
                </a:cubicBezTo>
                <a:lnTo>
                  <a:pt x="8954025" y="6175203"/>
                </a:lnTo>
                <a:lnTo>
                  <a:pt x="8207071" y="6175203"/>
                </a:lnTo>
                <a:lnTo>
                  <a:pt x="7741949" y="5709270"/>
                </a:lnTo>
                <a:lnTo>
                  <a:pt x="6305205" y="5709270"/>
                </a:lnTo>
                <a:lnTo>
                  <a:pt x="6195595" y="5818651"/>
                </a:lnTo>
                <a:lnTo>
                  <a:pt x="6200473" y="5830404"/>
                </a:lnTo>
                <a:cubicBezTo>
                  <a:pt x="6200473" y="5838577"/>
                  <a:pt x="6197356" y="5846749"/>
                  <a:pt x="6191121" y="5852940"/>
                </a:cubicBezTo>
                <a:cubicBezTo>
                  <a:pt x="6178152" y="5865322"/>
                  <a:pt x="6158201" y="5865322"/>
                  <a:pt x="6145732" y="5852940"/>
                </a:cubicBezTo>
                <a:cubicBezTo>
                  <a:pt x="6133761" y="5840558"/>
                  <a:pt x="6133761" y="5820252"/>
                  <a:pt x="6145732" y="5807870"/>
                </a:cubicBezTo>
                <a:cubicBezTo>
                  <a:pt x="6151967" y="5801679"/>
                  <a:pt x="6160072" y="5798583"/>
                  <a:pt x="6168240" y="5798583"/>
                </a:cubicBezTo>
                <a:lnTo>
                  <a:pt x="6180621" y="5803609"/>
                </a:lnTo>
                <a:close/>
                <a:moveTo>
                  <a:pt x="8295019" y="5670214"/>
                </a:moveTo>
                <a:cubicBezTo>
                  <a:pt x="8343888" y="5670214"/>
                  <a:pt x="8383780" y="5710106"/>
                  <a:pt x="8383780" y="5758975"/>
                </a:cubicBezTo>
                <a:cubicBezTo>
                  <a:pt x="8383780" y="5808342"/>
                  <a:pt x="8343888" y="5847736"/>
                  <a:pt x="8295019" y="5847736"/>
                </a:cubicBezTo>
                <a:cubicBezTo>
                  <a:pt x="8246150" y="5847736"/>
                  <a:pt x="8206258" y="5808342"/>
                  <a:pt x="8206258" y="5758975"/>
                </a:cubicBezTo>
                <a:cubicBezTo>
                  <a:pt x="8206258" y="5710106"/>
                  <a:pt x="8246150" y="5670214"/>
                  <a:pt x="8295019" y="5670214"/>
                </a:cubicBezTo>
                <a:close/>
                <a:moveTo>
                  <a:pt x="11335035" y="5643305"/>
                </a:moveTo>
                <a:cubicBezTo>
                  <a:pt x="11297844" y="5643305"/>
                  <a:pt x="11268091" y="5673225"/>
                  <a:pt x="11268091" y="5710624"/>
                </a:cubicBezTo>
                <a:cubicBezTo>
                  <a:pt x="11268091" y="5747525"/>
                  <a:pt x="11297844" y="5777943"/>
                  <a:pt x="11335035" y="5777943"/>
                </a:cubicBezTo>
                <a:cubicBezTo>
                  <a:pt x="11371729" y="5777943"/>
                  <a:pt x="11401977" y="5747525"/>
                  <a:pt x="11401977" y="5710624"/>
                </a:cubicBezTo>
                <a:cubicBezTo>
                  <a:pt x="11401977" y="5673225"/>
                  <a:pt x="11371729" y="5643305"/>
                  <a:pt x="11335035" y="5643305"/>
                </a:cubicBezTo>
                <a:close/>
                <a:moveTo>
                  <a:pt x="11335035" y="5621863"/>
                </a:moveTo>
                <a:cubicBezTo>
                  <a:pt x="11383629" y="5621863"/>
                  <a:pt x="11423300" y="5661755"/>
                  <a:pt x="11423300" y="5710624"/>
                </a:cubicBezTo>
                <a:cubicBezTo>
                  <a:pt x="11423300" y="5759493"/>
                  <a:pt x="11383629" y="5799385"/>
                  <a:pt x="11335035" y="5799385"/>
                </a:cubicBezTo>
                <a:cubicBezTo>
                  <a:pt x="11285446" y="5799385"/>
                  <a:pt x="11245777" y="5759493"/>
                  <a:pt x="11245777" y="5710624"/>
                </a:cubicBezTo>
                <a:cubicBezTo>
                  <a:pt x="11245777" y="5661755"/>
                  <a:pt x="11285446" y="5621863"/>
                  <a:pt x="11335035" y="5621863"/>
                </a:cubicBezTo>
                <a:close/>
                <a:moveTo>
                  <a:pt x="3280918" y="5610875"/>
                </a:moveTo>
                <a:lnTo>
                  <a:pt x="3819144" y="5610875"/>
                </a:lnTo>
                <a:lnTo>
                  <a:pt x="3928142" y="5719916"/>
                </a:lnTo>
                <a:lnTo>
                  <a:pt x="3939992" y="5715047"/>
                </a:lnTo>
                <a:cubicBezTo>
                  <a:pt x="3948169" y="5715047"/>
                  <a:pt x="3956407" y="5718121"/>
                  <a:pt x="3962800" y="5724268"/>
                </a:cubicBezTo>
                <a:cubicBezTo>
                  <a:pt x="3975095" y="5736071"/>
                  <a:pt x="3975095" y="5756728"/>
                  <a:pt x="3962800" y="5769515"/>
                </a:cubicBezTo>
                <a:cubicBezTo>
                  <a:pt x="3950013" y="5781810"/>
                  <a:pt x="3929849" y="5781810"/>
                  <a:pt x="3917553" y="5769515"/>
                </a:cubicBezTo>
                <a:cubicBezTo>
                  <a:pt x="3911406" y="5763121"/>
                  <a:pt x="3908333" y="5754761"/>
                  <a:pt x="3908333" y="5746522"/>
                </a:cubicBezTo>
                <a:lnTo>
                  <a:pt x="3913168" y="5734852"/>
                </a:lnTo>
                <a:lnTo>
                  <a:pt x="3810670" y="5632313"/>
                </a:lnTo>
                <a:lnTo>
                  <a:pt x="3289887" y="5632313"/>
                </a:lnTo>
                <a:lnTo>
                  <a:pt x="3159317" y="5762935"/>
                </a:lnTo>
                <a:lnTo>
                  <a:pt x="2812958" y="5762935"/>
                </a:lnTo>
                <a:lnTo>
                  <a:pt x="2509456" y="6066055"/>
                </a:lnTo>
                <a:lnTo>
                  <a:pt x="2259283" y="6066055"/>
                </a:lnTo>
                <a:lnTo>
                  <a:pt x="1625874" y="6700215"/>
                </a:lnTo>
                <a:lnTo>
                  <a:pt x="985976" y="6700215"/>
                </a:lnTo>
                <a:lnTo>
                  <a:pt x="828330" y="6858000"/>
                </a:lnTo>
                <a:lnTo>
                  <a:pt x="799262" y="6858000"/>
                </a:lnTo>
                <a:lnTo>
                  <a:pt x="977507" y="6679774"/>
                </a:lnTo>
                <a:lnTo>
                  <a:pt x="1616405" y="6679774"/>
                </a:lnTo>
                <a:lnTo>
                  <a:pt x="2250812" y="6045116"/>
                </a:lnTo>
                <a:lnTo>
                  <a:pt x="2500985" y="6045116"/>
                </a:lnTo>
                <a:lnTo>
                  <a:pt x="2803987" y="5741497"/>
                </a:lnTo>
                <a:lnTo>
                  <a:pt x="3150347" y="5741497"/>
                </a:lnTo>
                <a:close/>
                <a:moveTo>
                  <a:pt x="2926148" y="5549338"/>
                </a:moveTo>
                <a:cubicBezTo>
                  <a:pt x="2944075" y="5549338"/>
                  <a:pt x="2957521" y="5563065"/>
                  <a:pt x="2957521" y="5580715"/>
                </a:cubicBezTo>
                <a:cubicBezTo>
                  <a:pt x="2957521" y="5598364"/>
                  <a:pt x="2944075" y="5612582"/>
                  <a:pt x="2926148" y="5612582"/>
                </a:cubicBezTo>
                <a:cubicBezTo>
                  <a:pt x="2917184" y="5612582"/>
                  <a:pt x="2909221" y="5609028"/>
                  <a:pt x="2903494" y="5603268"/>
                </a:cubicBezTo>
                <a:lnTo>
                  <a:pt x="2898787" y="5591745"/>
                </a:lnTo>
                <a:lnTo>
                  <a:pt x="2869942" y="5591745"/>
                </a:lnTo>
                <a:lnTo>
                  <a:pt x="2482247" y="5980404"/>
                </a:lnTo>
                <a:lnTo>
                  <a:pt x="2225115" y="5980404"/>
                </a:lnTo>
                <a:lnTo>
                  <a:pt x="1592748" y="6613219"/>
                </a:lnTo>
                <a:lnTo>
                  <a:pt x="950905" y="6613219"/>
                </a:lnTo>
                <a:lnTo>
                  <a:pt x="705871" y="6858000"/>
                </a:lnTo>
                <a:lnTo>
                  <a:pt x="675825" y="6858000"/>
                </a:lnTo>
                <a:lnTo>
                  <a:pt x="941935" y="6591793"/>
                </a:lnTo>
                <a:lnTo>
                  <a:pt x="1583777" y="6591793"/>
                </a:lnTo>
                <a:lnTo>
                  <a:pt x="2216146" y="5958977"/>
                </a:lnTo>
                <a:lnTo>
                  <a:pt x="2473279" y="5958977"/>
                </a:lnTo>
                <a:lnTo>
                  <a:pt x="2861473" y="5571315"/>
                </a:lnTo>
                <a:lnTo>
                  <a:pt x="2898165" y="5571315"/>
                </a:lnTo>
                <a:lnTo>
                  <a:pt x="2903494" y="5558408"/>
                </a:lnTo>
                <a:cubicBezTo>
                  <a:pt x="2909221" y="5552769"/>
                  <a:pt x="2917184" y="5549338"/>
                  <a:pt x="2926148" y="5549338"/>
                </a:cubicBezTo>
                <a:close/>
                <a:moveTo>
                  <a:pt x="10993882" y="5430122"/>
                </a:moveTo>
                <a:cubicBezTo>
                  <a:pt x="10956484" y="5430122"/>
                  <a:pt x="10926564" y="5460541"/>
                  <a:pt x="10926564" y="5497441"/>
                </a:cubicBezTo>
                <a:cubicBezTo>
                  <a:pt x="10926564" y="5535338"/>
                  <a:pt x="10956484" y="5565755"/>
                  <a:pt x="10993882" y="5565755"/>
                </a:cubicBezTo>
                <a:cubicBezTo>
                  <a:pt x="11030783" y="5565755"/>
                  <a:pt x="11061201" y="5535338"/>
                  <a:pt x="11061201" y="5497441"/>
                </a:cubicBezTo>
                <a:cubicBezTo>
                  <a:pt x="11061201" y="5460541"/>
                  <a:pt x="11030783" y="5430122"/>
                  <a:pt x="10993882" y="5430122"/>
                </a:cubicBezTo>
                <a:close/>
                <a:moveTo>
                  <a:pt x="2882978" y="5410877"/>
                </a:moveTo>
                <a:lnTo>
                  <a:pt x="3038512" y="5410877"/>
                </a:lnTo>
                <a:lnTo>
                  <a:pt x="3105311" y="5477647"/>
                </a:lnTo>
                <a:lnTo>
                  <a:pt x="3192373" y="5477647"/>
                </a:lnTo>
                <a:lnTo>
                  <a:pt x="3198050" y="5464088"/>
                </a:lnTo>
                <a:cubicBezTo>
                  <a:pt x="3203731" y="5458388"/>
                  <a:pt x="3211514" y="5454833"/>
                  <a:pt x="3219914" y="5454833"/>
                </a:cubicBezTo>
                <a:cubicBezTo>
                  <a:pt x="3237700" y="5454833"/>
                  <a:pt x="3252029" y="5469051"/>
                  <a:pt x="3252029" y="5486211"/>
                </a:cubicBezTo>
                <a:cubicBezTo>
                  <a:pt x="3252029" y="5503861"/>
                  <a:pt x="3237700" y="5518079"/>
                  <a:pt x="3219914" y="5518079"/>
                </a:cubicBezTo>
                <a:cubicBezTo>
                  <a:pt x="3211514" y="5518079"/>
                  <a:pt x="3203731" y="5514525"/>
                  <a:pt x="3198050" y="5508764"/>
                </a:cubicBezTo>
                <a:lnTo>
                  <a:pt x="3194070" y="5499072"/>
                </a:lnTo>
                <a:lnTo>
                  <a:pt x="3096337" y="5499072"/>
                </a:lnTo>
                <a:lnTo>
                  <a:pt x="3030035" y="5432304"/>
                </a:lnTo>
                <a:lnTo>
                  <a:pt x="2891949" y="5432304"/>
                </a:lnTo>
                <a:lnTo>
                  <a:pt x="2427847" y="5896196"/>
                </a:lnTo>
                <a:lnTo>
                  <a:pt x="2184084" y="5896196"/>
                </a:lnTo>
                <a:lnTo>
                  <a:pt x="1546507" y="6532494"/>
                </a:lnTo>
                <a:lnTo>
                  <a:pt x="951789" y="6532494"/>
                </a:lnTo>
                <a:lnTo>
                  <a:pt x="626133" y="6858000"/>
                </a:lnTo>
                <a:lnTo>
                  <a:pt x="596383" y="6858000"/>
                </a:lnTo>
                <a:lnTo>
                  <a:pt x="943815" y="6511068"/>
                </a:lnTo>
                <a:lnTo>
                  <a:pt x="1537533" y="6511068"/>
                </a:lnTo>
                <a:lnTo>
                  <a:pt x="2175110" y="5874771"/>
                </a:lnTo>
                <a:lnTo>
                  <a:pt x="2418875" y="5874771"/>
                </a:lnTo>
                <a:close/>
                <a:moveTo>
                  <a:pt x="10993882" y="5408680"/>
                </a:moveTo>
                <a:cubicBezTo>
                  <a:pt x="11042751" y="5408680"/>
                  <a:pt x="11082643" y="5448572"/>
                  <a:pt x="11082643" y="5497441"/>
                </a:cubicBezTo>
                <a:cubicBezTo>
                  <a:pt x="11082643" y="5546807"/>
                  <a:pt x="11042751" y="5586201"/>
                  <a:pt x="10993882" y="5586201"/>
                </a:cubicBezTo>
                <a:cubicBezTo>
                  <a:pt x="10944017" y="5586201"/>
                  <a:pt x="10905122" y="5546807"/>
                  <a:pt x="10905122" y="5497441"/>
                </a:cubicBezTo>
                <a:cubicBezTo>
                  <a:pt x="10905122" y="5448572"/>
                  <a:pt x="10944017" y="5408680"/>
                  <a:pt x="10993882" y="5408680"/>
                </a:cubicBezTo>
                <a:close/>
                <a:moveTo>
                  <a:pt x="7888184" y="5397036"/>
                </a:moveTo>
                <a:cubicBezTo>
                  <a:pt x="7850889" y="5397036"/>
                  <a:pt x="7821054" y="5427781"/>
                  <a:pt x="7821054" y="5463980"/>
                </a:cubicBezTo>
                <a:cubicBezTo>
                  <a:pt x="7821054" y="5501666"/>
                  <a:pt x="7850889" y="5531915"/>
                  <a:pt x="7888184" y="5531915"/>
                </a:cubicBezTo>
                <a:cubicBezTo>
                  <a:pt x="7924981" y="5531915"/>
                  <a:pt x="7955811" y="5501666"/>
                  <a:pt x="7955811" y="5463980"/>
                </a:cubicBezTo>
                <a:cubicBezTo>
                  <a:pt x="7955811" y="5427781"/>
                  <a:pt x="7924981" y="5397036"/>
                  <a:pt x="7888184" y="5397036"/>
                </a:cubicBezTo>
                <a:close/>
                <a:moveTo>
                  <a:pt x="11428191" y="5388900"/>
                </a:moveTo>
                <a:cubicBezTo>
                  <a:pt x="11454610" y="5388900"/>
                  <a:pt x="11476044" y="5411331"/>
                  <a:pt x="11476044" y="5437250"/>
                </a:cubicBezTo>
                <a:cubicBezTo>
                  <a:pt x="11476044" y="5450211"/>
                  <a:pt x="11470685" y="5462174"/>
                  <a:pt x="11462025" y="5470897"/>
                </a:cubicBezTo>
                <a:lnTo>
                  <a:pt x="11458596" y="5472337"/>
                </a:lnTo>
                <a:lnTo>
                  <a:pt x="11458596" y="5526871"/>
                </a:lnTo>
                <a:lnTo>
                  <a:pt x="11561884" y="5629936"/>
                </a:lnTo>
                <a:lnTo>
                  <a:pt x="11561884" y="6356362"/>
                </a:lnTo>
                <a:lnTo>
                  <a:pt x="11665671" y="6460920"/>
                </a:lnTo>
                <a:lnTo>
                  <a:pt x="12166144" y="6460920"/>
                </a:lnTo>
                <a:lnTo>
                  <a:pt x="12166144" y="6524651"/>
                </a:lnTo>
                <a:lnTo>
                  <a:pt x="11639724" y="6524651"/>
                </a:lnTo>
                <a:lnTo>
                  <a:pt x="11498513" y="6383249"/>
                </a:lnTo>
                <a:lnTo>
                  <a:pt x="11498513" y="5656324"/>
                </a:lnTo>
                <a:lnTo>
                  <a:pt x="11395225" y="5553758"/>
                </a:lnTo>
                <a:lnTo>
                  <a:pt x="11395225" y="5471437"/>
                </a:lnTo>
                <a:lnTo>
                  <a:pt x="11393921" y="5470897"/>
                </a:lnTo>
                <a:cubicBezTo>
                  <a:pt x="11385199" y="5462174"/>
                  <a:pt x="11379840" y="5450211"/>
                  <a:pt x="11379840" y="5437250"/>
                </a:cubicBezTo>
                <a:cubicBezTo>
                  <a:pt x="11379840" y="5411331"/>
                  <a:pt x="11401274" y="5388900"/>
                  <a:pt x="11428191" y="5388900"/>
                </a:cubicBezTo>
                <a:close/>
                <a:moveTo>
                  <a:pt x="4581035" y="5385668"/>
                </a:moveTo>
                <a:cubicBezTo>
                  <a:pt x="4543531" y="5385668"/>
                  <a:pt x="4513028" y="5416087"/>
                  <a:pt x="4513028" y="5453486"/>
                </a:cubicBezTo>
                <a:cubicBezTo>
                  <a:pt x="4513028" y="5490386"/>
                  <a:pt x="4543531" y="5520803"/>
                  <a:pt x="4581035" y="5520803"/>
                </a:cubicBezTo>
                <a:cubicBezTo>
                  <a:pt x="4618040" y="5520803"/>
                  <a:pt x="4648543" y="5490386"/>
                  <a:pt x="4648543" y="5453486"/>
                </a:cubicBezTo>
                <a:cubicBezTo>
                  <a:pt x="4648543" y="5416087"/>
                  <a:pt x="4618040" y="5385668"/>
                  <a:pt x="4581035" y="5385668"/>
                </a:cubicBezTo>
                <a:close/>
                <a:moveTo>
                  <a:pt x="7888184" y="5375713"/>
                </a:moveTo>
                <a:cubicBezTo>
                  <a:pt x="7936915" y="5375713"/>
                  <a:pt x="7977193" y="5415384"/>
                  <a:pt x="7977193" y="5463980"/>
                </a:cubicBezTo>
                <a:cubicBezTo>
                  <a:pt x="7977193" y="5513567"/>
                  <a:pt x="7936915" y="5553237"/>
                  <a:pt x="7888184" y="5553237"/>
                </a:cubicBezTo>
                <a:cubicBezTo>
                  <a:pt x="7839453" y="5553237"/>
                  <a:pt x="7799671" y="5513567"/>
                  <a:pt x="7799671" y="5463980"/>
                </a:cubicBezTo>
                <a:cubicBezTo>
                  <a:pt x="7799671" y="5415384"/>
                  <a:pt x="7839453" y="5375713"/>
                  <a:pt x="7888184" y="5375713"/>
                </a:cubicBezTo>
                <a:close/>
                <a:moveTo>
                  <a:pt x="8224443" y="5372980"/>
                </a:moveTo>
                <a:cubicBezTo>
                  <a:pt x="8187148" y="5372980"/>
                  <a:pt x="8157312" y="5403399"/>
                  <a:pt x="8157312" y="5440299"/>
                </a:cubicBezTo>
                <a:cubicBezTo>
                  <a:pt x="8157312" y="5477698"/>
                  <a:pt x="8187148" y="5507617"/>
                  <a:pt x="8224443" y="5507617"/>
                </a:cubicBezTo>
                <a:cubicBezTo>
                  <a:pt x="8261241" y="5507617"/>
                  <a:pt x="8291573" y="5477698"/>
                  <a:pt x="8291573" y="5440299"/>
                </a:cubicBezTo>
                <a:cubicBezTo>
                  <a:pt x="8291573" y="5403399"/>
                  <a:pt x="8261241" y="5372980"/>
                  <a:pt x="8224443" y="5372980"/>
                </a:cubicBezTo>
                <a:close/>
                <a:moveTo>
                  <a:pt x="4581035" y="5364725"/>
                </a:moveTo>
                <a:cubicBezTo>
                  <a:pt x="4630540" y="5364725"/>
                  <a:pt x="4669545" y="5404617"/>
                  <a:pt x="4669545" y="5453486"/>
                </a:cubicBezTo>
                <a:cubicBezTo>
                  <a:pt x="4669545" y="5502353"/>
                  <a:pt x="4630540" y="5542245"/>
                  <a:pt x="4581035" y="5542245"/>
                </a:cubicBezTo>
                <a:cubicBezTo>
                  <a:pt x="4532029" y="5542245"/>
                  <a:pt x="4492025" y="5502353"/>
                  <a:pt x="4492025" y="5453486"/>
                </a:cubicBezTo>
                <a:cubicBezTo>
                  <a:pt x="4492025" y="5404617"/>
                  <a:pt x="4532029" y="5364725"/>
                  <a:pt x="4581035" y="5364725"/>
                </a:cubicBezTo>
                <a:close/>
                <a:moveTo>
                  <a:pt x="8224443" y="5351538"/>
                </a:moveTo>
                <a:cubicBezTo>
                  <a:pt x="8273174" y="5351538"/>
                  <a:pt x="8313453" y="5390932"/>
                  <a:pt x="8313453" y="5440299"/>
                </a:cubicBezTo>
                <a:cubicBezTo>
                  <a:pt x="8313453" y="5489166"/>
                  <a:pt x="8273174" y="5529058"/>
                  <a:pt x="8224443" y="5529058"/>
                </a:cubicBezTo>
                <a:cubicBezTo>
                  <a:pt x="8175711" y="5529058"/>
                  <a:pt x="8135930" y="5489166"/>
                  <a:pt x="8135930" y="5440299"/>
                </a:cubicBezTo>
                <a:cubicBezTo>
                  <a:pt x="8135930" y="5390932"/>
                  <a:pt x="8175711" y="5351538"/>
                  <a:pt x="8224443" y="5351538"/>
                </a:cubicBezTo>
                <a:close/>
                <a:moveTo>
                  <a:pt x="7671349" y="5311323"/>
                </a:moveTo>
                <a:cubicBezTo>
                  <a:pt x="7633662" y="5311323"/>
                  <a:pt x="7603910" y="5342067"/>
                  <a:pt x="7603910" y="5379258"/>
                </a:cubicBezTo>
                <a:cubicBezTo>
                  <a:pt x="7603910" y="5415953"/>
                  <a:pt x="7633662" y="5446201"/>
                  <a:pt x="7671349" y="5446201"/>
                </a:cubicBezTo>
                <a:cubicBezTo>
                  <a:pt x="7708045" y="5446201"/>
                  <a:pt x="7738293" y="5415953"/>
                  <a:pt x="7738293" y="5379258"/>
                </a:cubicBezTo>
                <a:cubicBezTo>
                  <a:pt x="7738293" y="5342067"/>
                  <a:pt x="7708045" y="5311323"/>
                  <a:pt x="7671349" y="5311323"/>
                </a:cubicBezTo>
                <a:close/>
                <a:moveTo>
                  <a:pt x="7671349" y="5290000"/>
                </a:moveTo>
                <a:cubicBezTo>
                  <a:pt x="7719945" y="5290000"/>
                  <a:pt x="7759616" y="5330662"/>
                  <a:pt x="7759616" y="5379258"/>
                </a:cubicBezTo>
                <a:cubicBezTo>
                  <a:pt x="7759616" y="5427854"/>
                  <a:pt x="7719945" y="5467524"/>
                  <a:pt x="7671349" y="5467524"/>
                </a:cubicBezTo>
                <a:cubicBezTo>
                  <a:pt x="7622753" y="5467524"/>
                  <a:pt x="7582091" y="5427854"/>
                  <a:pt x="7582091" y="5379258"/>
                </a:cubicBezTo>
                <a:cubicBezTo>
                  <a:pt x="7582091" y="5330662"/>
                  <a:pt x="7622753" y="5290000"/>
                  <a:pt x="7671349" y="5290000"/>
                </a:cubicBezTo>
                <a:close/>
                <a:moveTo>
                  <a:pt x="3758874" y="5245450"/>
                </a:moveTo>
                <a:cubicBezTo>
                  <a:pt x="3721973" y="5245450"/>
                  <a:pt x="3691554" y="5276279"/>
                  <a:pt x="3691554" y="5312580"/>
                </a:cubicBezTo>
                <a:cubicBezTo>
                  <a:pt x="3691554" y="5350371"/>
                  <a:pt x="3721973" y="5380704"/>
                  <a:pt x="3758874" y="5380704"/>
                </a:cubicBezTo>
                <a:cubicBezTo>
                  <a:pt x="3796272" y="5380704"/>
                  <a:pt x="3826192" y="5350371"/>
                  <a:pt x="3826192" y="5312580"/>
                </a:cubicBezTo>
                <a:cubicBezTo>
                  <a:pt x="3826192" y="5276279"/>
                  <a:pt x="3796272" y="5245450"/>
                  <a:pt x="3758874" y="5245450"/>
                </a:cubicBezTo>
                <a:close/>
                <a:moveTo>
                  <a:pt x="3758874" y="5224067"/>
                </a:moveTo>
                <a:cubicBezTo>
                  <a:pt x="3807742" y="5224067"/>
                  <a:pt x="3847634" y="5263849"/>
                  <a:pt x="3847634" y="5312580"/>
                </a:cubicBezTo>
                <a:cubicBezTo>
                  <a:pt x="3847634" y="5361311"/>
                  <a:pt x="3807742" y="5401589"/>
                  <a:pt x="3758874" y="5401589"/>
                </a:cubicBezTo>
                <a:cubicBezTo>
                  <a:pt x="3710007" y="5401589"/>
                  <a:pt x="3670112" y="5361311"/>
                  <a:pt x="3670112" y="5312580"/>
                </a:cubicBezTo>
                <a:cubicBezTo>
                  <a:pt x="3670112" y="5263849"/>
                  <a:pt x="3710007" y="5224067"/>
                  <a:pt x="3758874" y="5224067"/>
                </a:cubicBezTo>
                <a:close/>
                <a:moveTo>
                  <a:pt x="11193879" y="5216381"/>
                </a:moveTo>
                <a:cubicBezTo>
                  <a:pt x="11156980" y="5216381"/>
                  <a:pt x="11126561" y="5246714"/>
                  <a:pt x="11126561" y="5284009"/>
                </a:cubicBezTo>
                <a:cubicBezTo>
                  <a:pt x="11126561" y="5320807"/>
                  <a:pt x="11156980" y="5351636"/>
                  <a:pt x="11193879" y="5351636"/>
                </a:cubicBezTo>
                <a:cubicBezTo>
                  <a:pt x="11231278" y="5351636"/>
                  <a:pt x="11261198" y="5320807"/>
                  <a:pt x="11261198" y="5284009"/>
                </a:cubicBezTo>
                <a:cubicBezTo>
                  <a:pt x="11261198" y="5246714"/>
                  <a:pt x="11231278" y="5216381"/>
                  <a:pt x="11193879" y="5216381"/>
                </a:cubicBezTo>
                <a:close/>
                <a:moveTo>
                  <a:pt x="2024075" y="5206387"/>
                </a:moveTo>
                <a:cubicBezTo>
                  <a:pt x="1987073" y="5206387"/>
                  <a:pt x="1956569" y="5235726"/>
                  <a:pt x="1956569" y="5273518"/>
                </a:cubicBezTo>
                <a:cubicBezTo>
                  <a:pt x="1956569" y="5310314"/>
                  <a:pt x="1987073" y="5340647"/>
                  <a:pt x="2024075" y="5340647"/>
                </a:cubicBezTo>
                <a:cubicBezTo>
                  <a:pt x="2062079" y="5340647"/>
                  <a:pt x="2092581" y="5310314"/>
                  <a:pt x="2092581" y="5273518"/>
                </a:cubicBezTo>
                <a:cubicBezTo>
                  <a:pt x="2092581" y="5235726"/>
                  <a:pt x="2062079" y="5206387"/>
                  <a:pt x="2024075" y="5206387"/>
                </a:cubicBezTo>
                <a:close/>
                <a:moveTo>
                  <a:pt x="1794082" y="5206387"/>
                </a:moveTo>
                <a:cubicBezTo>
                  <a:pt x="1757182" y="5206387"/>
                  <a:pt x="1726763" y="5235726"/>
                  <a:pt x="1726763" y="5273518"/>
                </a:cubicBezTo>
                <a:cubicBezTo>
                  <a:pt x="1726763" y="5310314"/>
                  <a:pt x="1757182" y="5340647"/>
                  <a:pt x="1794082" y="5340647"/>
                </a:cubicBezTo>
                <a:cubicBezTo>
                  <a:pt x="1831480" y="5340647"/>
                  <a:pt x="1861400" y="5310314"/>
                  <a:pt x="1861400" y="5273518"/>
                </a:cubicBezTo>
                <a:cubicBezTo>
                  <a:pt x="1861400" y="5235726"/>
                  <a:pt x="1831480" y="5206387"/>
                  <a:pt x="1794082" y="5206387"/>
                </a:cubicBezTo>
                <a:close/>
                <a:moveTo>
                  <a:pt x="318172" y="5205290"/>
                </a:moveTo>
                <a:lnTo>
                  <a:pt x="333202" y="5241644"/>
                </a:lnTo>
                <a:cubicBezTo>
                  <a:pt x="345357" y="5253862"/>
                  <a:pt x="362187" y="5261466"/>
                  <a:pt x="380889" y="5261466"/>
                </a:cubicBezTo>
                <a:cubicBezTo>
                  <a:pt x="399339" y="5261466"/>
                  <a:pt x="416167" y="5253862"/>
                  <a:pt x="428383" y="5241644"/>
                </a:cubicBezTo>
                <a:lnTo>
                  <a:pt x="443555" y="5205290"/>
                </a:lnTo>
                <a:close/>
                <a:moveTo>
                  <a:pt x="11193879" y="5195496"/>
                </a:moveTo>
                <a:cubicBezTo>
                  <a:pt x="11243745" y="5195496"/>
                  <a:pt x="11282640" y="5235277"/>
                  <a:pt x="11282640" y="5284009"/>
                </a:cubicBezTo>
                <a:cubicBezTo>
                  <a:pt x="11282640" y="5332740"/>
                  <a:pt x="11243745" y="5373019"/>
                  <a:pt x="11193879" y="5373019"/>
                </a:cubicBezTo>
                <a:cubicBezTo>
                  <a:pt x="11145012" y="5373019"/>
                  <a:pt x="11105119" y="5332740"/>
                  <a:pt x="11105119" y="5284009"/>
                </a:cubicBezTo>
                <a:cubicBezTo>
                  <a:pt x="11105119" y="5235277"/>
                  <a:pt x="11145012" y="5195496"/>
                  <a:pt x="11193879" y="5195496"/>
                </a:cubicBezTo>
                <a:close/>
                <a:moveTo>
                  <a:pt x="2024075" y="5184507"/>
                </a:moveTo>
                <a:cubicBezTo>
                  <a:pt x="2074080" y="5184507"/>
                  <a:pt x="2113585" y="5224786"/>
                  <a:pt x="2113585" y="5273518"/>
                </a:cubicBezTo>
                <a:cubicBezTo>
                  <a:pt x="2113585" y="5322249"/>
                  <a:pt x="2074080" y="5362029"/>
                  <a:pt x="2024075" y="5362029"/>
                </a:cubicBezTo>
                <a:cubicBezTo>
                  <a:pt x="1975069" y="5362029"/>
                  <a:pt x="1936066" y="5322249"/>
                  <a:pt x="1936066" y="5273518"/>
                </a:cubicBezTo>
                <a:cubicBezTo>
                  <a:pt x="1936066" y="5224786"/>
                  <a:pt x="1975069" y="5184507"/>
                  <a:pt x="2024075" y="5184507"/>
                </a:cubicBezTo>
                <a:close/>
                <a:moveTo>
                  <a:pt x="1794082" y="5184507"/>
                </a:moveTo>
                <a:cubicBezTo>
                  <a:pt x="1842947" y="5184507"/>
                  <a:pt x="1882840" y="5224786"/>
                  <a:pt x="1882840" y="5273518"/>
                </a:cubicBezTo>
                <a:cubicBezTo>
                  <a:pt x="1882840" y="5322249"/>
                  <a:pt x="1842947" y="5362029"/>
                  <a:pt x="1794082" y="5362029"/>
                </a:cubicBezTo>
                <a:cubicBezTo>
                  <a:pt x="1744715" y="5362029"/>
                  <a:pt x="1705321" y="5322249"/>
                  <a:pt x="1705321" y="5273518"/>
                </a:cubicBezTo>
                <a:cubicBezTo>
                  <a:pt x="1705321" y="5224786"/>
                  <a:pt x="1744715" y="5184507"/>
                  <a:pt x="1794082" y="5184507"/>
                </a:cubicBezTo>
                <a:close/>
                <a:moveTo>
                  <a:pt x="7861811" y="5165891"/>
                </a:moveTo>
                <a:cubicBezTo>
                  <a:pt x="7825510" y="5165891"/>
                  <a:pt x="7794680" y="5196808"/>
                  <a:pt x="7794680" y="5233708"/>
                </a:cubicBezTo>
                <a:cubicBezTo>
                  <a:pt x="7794680" y="5271107"/>
                  <a:pt x="7825510" y="5301026"/>
                  <a:pt x="7861811" y="5301026"/>
                </a:cubicBezTo>
                <a:cubicBezTo>
                  <a:pt x="7899602" y="5301026"/>
                  <a:pt x="7929934" y="5271107"/>
                  <a:pt x="7929934" y="5233708"/>
                </a:cubicBezTo>
                <a:cubicBezTo>
                  <a:pt x="7929934" y="5196808"/>
                  <a:pt x="7899602" y="5165891"/>
                  <a:pt x="7861811" y="5165891"/>
                </a:cubicBezTo>
                <a:close/>
                <a:moveTo>
                  <a:pt x="1385299" y="5153203"/>
                </a:moveTo>
                <a:cubicBezTo>
                  <a:pt x="1348401" y="5153203"/>
                  <a:pt x="1317965" y="5183621"/>
                  <a:pt x="1317965" y="5220522"/>
                </a:cubicBezTo>
                <a:cubicBezTo>
                  <a:pt x="1317965" y="5258419"/>
                  <a:pt x="1348401" y="5288836"/>
                  <a:pt x="1385299" y="5288836"/>
                </a:cubicBezTo>
                <a:cubicBezTo>
                  <a:pt x="1422201" y="5288836"/>
                  <a:pt x="1452619" y="5258419"/>
                  <a:pt x="1452619" y="5220522"/>
                </a:cubicBezTo>
                <a:cubicBezTo>
                  <a:pt x="1452619" y="5183621"/>
                  <a:pt x="1422201" y="5153203"/>
                  <a:pt x="1385299" y="5153203"/>
                </a:cubicBezTo>
                <a:close/>
                <a:moveTo>
                  <a:pt x="7861811" y="5144948"/>
                </a:moveTo>
                <a:cubicBezTo>
                  <a:pt x="7910541" y="5144948"/>
                  <a:pt x="7950820" y="5184840"/>
                  <a:pt x="7950820" y="5233708"/>
                </a:cubicBezTo>
                <a:cubicBezTo>
                  <a:pt x="7950820" y="5282576"/>
                  <a:pt x="7910541" y="5322468"/>
                  <a:pt x="7861811" y="5322468"/>
                </a:cubicBezTo>
                <a:cubicBezTo>
                  <a:pt x="7813079" y="5322468"/>
                  <a:pt x="7773298" y="5282576"/>
                  <a:pt x="7773298" y="5233708"/>
                </a:cubicBezTo>
                <a:cubicBezTo>
                  <a:pt x="7773298" y="5184840"/>
                  <a:pt x="7813079" y="5144948"/>
                  <a:pt x="7861811" y="5144948"/>
                </a:cubicBezTo>
                <a:close/>
                <a:moveTo>
                  <a:pt x="3462137" y="5142749"/>
                </a:moveTo>
                <a:lnTo>
                  <a:pt x="4159893" y="5142749"/>
                </a:lnTo>
                <a:lnTo>
                  <a:pt x="4325301" y="5309165"/>
                </a:lnTo>
                <a:lnTo>
                  <a:pt x="4660227" y="5309165"/>
                </a:lnTo>
                <a:lnTo>
                  <a:pt x="4884507" y="5533378"/>
                </a:lnTo>
                <a:lnTo>
                  <a:pt x="7776230" y="5533378"/>
                </a:lnTo>
                <a:lnTo>
                  <a:pt x="8280113" y="6036113"/>
                </a:lnTo>
                <a:lnTo>
                  <a:pt x="9112942" y="6036113"/>
                </a:lnTo>
                <a:lnTo>
                  <a:pt x="9275470" y="6199036"/>
                </a:lnTo>
                <a:lnTo>
                  <a:pt x="9287624" y="6194182"/>
                </a:lnTo>
                <a:cubicBezTo>
                  <a:pt x="9295792" y="6194182"/>
                  <a:pt x="9303773" y="6197278"/>
                  <a:pt x="9309758" y="6203469"/>
                </a:cubicBezTo>
                <a:cubicBezTo>
                  <a:pt x="9322228" y="6215851"/>
                  <a:pt x="9322228" y="6236157"/>
                  <a:pt x="9309758" y="6248539"/>
                </a:cubicBezTo>
                <a:cubicBezTo>
                  <a:pt x="9297787" y="6260921"/>
                  <a:pt x="9277836" y="6260921"/>
                  <a:pt x="9264369" y="6248539"/>
                </a:cubicBezTo>
                <a:cubicBezTo>
                  <a:pt x="9258384" y="6242348"/>
                  <a:pt x="9255391" y="6234176"/>
                  <a:pt x="9255391" y="6226003"/>
                </a:cubicBezTo>
                <a:lnTo>
                  <a:pt x="9260386" y="6213466"/>
                </a:lnTo>
                <a:lnTo>
                  <a:pt x="9103971" y="6057538"/>
                </a:lnTo>
                <a:lnTo>
                  <a:pt x="8271142" y="6057538"/>
                </a:lnTo>
                <a:lnTo>
                  <a:pt x="7767757" y="5553806"/>
                </a:lnTo>
                <a:lnTo>
                  <a:pt x="4876035" y="5553806"/>
                </a:lnTo>
                <a:lnTo>
                  <a:pt x="4651255" y="5330590"/>
                </a:lnTo>
                <a:lnTo>
                  <a:pt x="4316827" y="5330590"/>
                </a:lnTo>
                <a:lnTo>
                  <a:pt x="4150924" y="5164174"/>
                </a:lnTo>
                <a:lnTo>
                  <a:pt x="3470610" y="5164174"/>
                </a:lnTo>
                <a:lnTo>
                  <a:pt x="3291186" y="5343544"/>
                </a:lnTo>
                <a:lnTo>
                  <a:pt x="3000615" y="5343544"/>
                </a:lnTo>
                <a:lnTo>
                  <a:pt x="2961245" y="5381910"/>
                </a:lnTo>
                <a:lnTo>
                  <a:pt x="2805240" y="5381910"/>
                </a:lnTo>
                <a:lnTo>
                  <a:pt x="2354188" y="5832827"/>
                </a:lnTo>
                <a:lnTo>
                  <a:pt x="2131405" y="5832827"/>
                </a:lnTo>
                <a:lnTo>
                  <a:pt x="1715246" y="6249862"/>
                </a:lnTo>
                <a:lnTo>
                  <a:pt x="918299" y="6249862"/>
                </a:lnTo>
                <a:lnTo>
                  <a:pt x="310679" y="6858000"/>
                </a:lnTo>
                <a:lnTo>
                  <a:pt x="280196" y="6858000"/>
                </a:lnTo>
                <a:lnTo>
                  <a:pt x="910324" y="6228438"/>
                </a:lnTo>
                <a:lnTo>
                  <a:pt x="1706275" y="6228438"/>
                </a:lnTo>
                <a:lnTo>
                  <a:pt x="2123432" y="5811402"/>
                </a:lnTo>
                <a:lnTo>
                  <a:pt x="2345215" y="5811402"/>
                </a:lnTo>
                <a:lnTo>
                  <a:pt x="2796270" y="5361481"/>
                </a:lnTo>
                <a:lnTo>
                  <a:pt x="2952274" y="5361481"/>
                </a:lnTo>
                <a:lnTo>
                  <a:pt x="2991648" y="5322120"/>
                </a:lnTo>
                <a:lnTo>
                  <a:pt x="3282212" y="5322120"/>
                </a:lnTo>
                <a:close/>
                <a:moveTo>
                  <a:pt x="1385299" y="5131761"/>
                </a:moveTo>
                <a:cubicBezTo>
                  <a:pt x="1434166" y="5131761"/>
                  <a:pt x="1474060" y="5171653"/>
                  <a:pt x="1474060" y="5220522"/>
                </a:cubicBezTo>
                <a:cubicBezTo>
                  <a:pt x="1474060" y="5270386"/>
                  <a:pt x="1434166" y="5309281"/>
                  <a:pt x="1385299" y="5309281"/>
                </a:cubicBezTo>
                <a:cubicBezTo>
                  <a:pt x="1336435" y="5309281"/>
                  <a:pt x="1296523" y="5270386"/>
                  <a:pt x="1296523" y="5220522"/>
                </a:cubicBezTo>
                <a:cubicBezTo>
                  <a:pt x="1296523" y="5171653"/>
                  <a:pt x="1336435" y="5131761"/>
                  <a:pt x="1385299" y="5131761"/>
                </a:cubicBezTo>
                <a:close/>
                <a:moveTo>
                  <a:pt x="380889" y="5126830"/>
                </a:moveTo>
                <a:cubicBezTo>
                  <a:pt x="362187" y="5126830"/>
                  <a:pt x="345357" y="5134310"/>
                  <a:pt x="333202" y="5146464"/>
                </a:cubicBezTo>
                <a:lnTo>
                  <a:pt x="317595" y="5184369"/>
                </a:lnTo>
                <a:lnTo>
                  <a:pt x="444142" y="5184369"/>
                </a:lnTo>
                <a:lnTo>
                  <a:pt x="428383" y="5146464"/>
                </a:lnTo>
                <a:cubicBezTo>
                  <a:pt x="416167" y="5134310"/>
                  <a:pt x="399339" y="5126830"/>
                  <a:pt x="380889" y="5126830"/>
                </a:cubicBezTo>
                <a:close/>
                <a:moveTo>
                  <a:pt x="7655718" y="5018699"/>
                </a:moveTo>
                <a:cubicBezTo>
                  <a:pt x="7618213" y="5018699"/>
                  <a:pt x="7587710" y="5048703"/>
                  <a:pt x="7587710" y="5086706"/>
                </a:cubicBezTo>
                <a:cubicBezTo>
                  <a:pt x="7587710" y="5124210"/>
                  <a:pt x="7618213" y="5154214"/>
                  <a:pt x="7655718" y="5154214"/>
                </a:cubicBezTo>
                <a:cubicBezTo>
                  <a:pt x="7692722" y="5154214"/>
                  <a:pt x="7723225" y="5124210"/>
                  <a:pt x="7723225" y="5086706"/>
                </a:cubicBezTo>
                <a:cubicBezTo>
                  <a:pt x="7723225" y="5048703"/>
                  <a:pt x="7692722" y="5018699"/>
                  <a:pt x="7655718" y="5018699"/>
                </a:cubicBezTo>
                <a:close/>
                <a:moveTo>
                  <a:pt x="7655718" y="4997696"/>
                </a:moveTo>
                <a:cubicBezTo>
                  <a:pt x="7704222" y="4997696"/>
                  <a:pt x="7744226" y="5037201"/>
                  <a:pt x="7744226" y="5086706"/>
                </a:cubicBezTo>
                <a:cubicBezTo>
                  <a:pt x="7744226" y="5135712"/>
                  <a:pt x="7704222" y="5175217"/>
                  <a:pt x="7655718" y="5175217"/>
                </a:cubicBezTo>
                <a:cubicBezTo>
                  <a:pt x="7606712" y="5175217"/>
                  <a:pt x="7566707" y="5135712"/>
                  <a:pt x="7566707" y="5086706"/>
                </a:cubicBezTo>
                <a:cubicBezTo>
                  <a:pt x="7566707" y="5037201"/>
                  <a:pt x="7606712" y="4997696"/>
                  <a:pt x="7655718" y="4997696"/>
                </a:cubicBezTo>
                <a:close/>
                <a:moveTo>
                  <a:pt x="3634438" y="4782315"/>
                </a:moveTo>
                <a:cubicBezTo>
                  <a:pt x="3661356" y="4782315"/>
                  <a:pt x="3682789" y="4804247"/>
                  <a:pt x="3682789" y="4830666"/>
                </a:cubicBezTo>
                <a:cubicBezTo>
                  <a:pt x="3682789" y="4857583"/>
                  <a:pt x="3661356" y="4878518"/>
                  <a:pt x="3634438" y="4878518"/>
                </a:cubicBezTo>
                <a:cubicBezTo>
                  <a:pt x="3621479" y="4878518"/>
                  <a:pt x="3609513" y="4873285"/>
                  <a:pt x="3600793" y="4864686"/>
                </a:cubicBezTo>
                <a:lnTo>
                  <a:pt x="3596000" y="4853207"/>
                </a:lnTo>
                <a:lnTo>
                  <a:pt x="3499648" y="4853207"/>
                </a:lnTo>
                <a:lnTo>
                  <a:pt x="3220277" y="5131524"/>
                </a:lnTo>
                <a:lnTo>
                  <a:pt x="2844125" y="5131524"/>
                </a:lnTo>
                <a:lnTo>
                  <a:pt x="2793739" y="5181812"/>
                </a:lnTo>
                <a:lnTo>
                  <a:pt x="2634079" y="5181812"/>
                </a:lnTo>
                <a:lnTo>
                  <a:pt x="2629040" y="5194027"/>
                </a:lnTo>
                <a:cubicBezTo>
                  <a:pt x="2620320" y="5202796"/>
                  <a:pt x="2608354" y="5208181"/>
                  <a:pt x="2595394" y="5208181"/>
                </a:cubicBezTo>
                <a:cubicBezTo>
                  <a:pt x="2568476" y="5208181"/>
                  <a:pt x="2547041" y="5186637"/>
                  <a:pt x="2547041" y="5159580"/>
                </a:cubicBezTo>
                <a:cubicBezTo>
                  <a:pt x="2547041" y="5133526"/>
                  <a:pt x="2568476" y="5111980"/>
                  <a:pt x="2595394" y="5111980"/>
                </a:cubicBezTo>
                <a:cubicBezTo>
                  <a:pt x="2608354" y="5111980"/>
                  <a:pt x="2620320" y="5117367"/>
                  <a:pt x="2629040" y="5126010"/>
                </a:cubicBezTo>
                <a:lnTo>
                  <a:pt x="2634324" y="5138495"/>
                </a:lnTo>
                <a:lnTo>
                  <a:pt x="2776280" y="5138495"/>
                </a:lnTo>
                <a:lnTo>
                  <a:pt x="2826167" y="5089205"/>
                </a:lnTo>
                <a:lnTo>
                  <a:pt x="3202815" y="5089205"/>
                </a:lnTo>
                <a:lnTo>
                  <a:pt x="3482191" y="4810886"/>
                </a:lnTo>
                <a:lnTo>
                  <a:pt x="3594831" y="4810886"/>
                </a:lnTo>
                <a:lnTo>
                  <a:pt x="3600793" y="4796584"/>
                </a:lnTo>
                <a:cubicBezTo>
                  <a:pt x="3609513" y="4787798"/>
                  <a:pt x="3621479" y="4782315"/>
                  <a:pt x="3634438" y="4782315"/>
                </a:cubicBezTo>
                <a:close/>
                <a:moveTo>
                  <a:pt x="3509077" y="4681217"/>
                </a:moveTo>
                <a:lnTo>
                  <a:pt x="3862777" y="4681217"/>
                </a:lnTo>
                <a:lnTo>
                  <a:pt x="3898647" y="4717359"/>
                </a:lnTo>
                <a:lnTo>
                  <a:pt x="3909595" y="4712884"/>
                </a:lnTo>
                <a:cubicBezTo>
                  <a:pt x="3917707" y="4712884"/>
                  <a:pt x="3925754" y="4715980"/>
                  <a:pt x="3931945" y="4722171"/>
                </a:cubicBezTo>
                <a:cubicBezTo>
                  <a:pt x="3944328" y="4734552"/>
                  <a:pt x="3944328" y="4754363"/>
                  <a:pt x="3931945" y="4767241"/>
                </a:cubicBezTo>
                <a:cubicBezTo>
                  <a:pt x="3919563" y="4779622"/>
                  <a:pt x="3899753" y="4779622"/>
                  <a:pt x="3886877" y="4767241"/>
                </a:cubicBezTo>
                <a:cubicBezTo>
                  <a:pt x="3880686" y="4760802"/>
                  <a:pt x="3877590" y="4752630"/>
                  <a:pt x="3877590" y="4744520"/>
                </a:cubicBezTo>
                <a:lnTo>
                  <a:pt x="3882908" y="4731722"/>
                </a:lnTo>
                <a:lnTo>
                  <a:pt x="3853797" y="4702645"/>
                </a:lnTo>
                <a:lnTo>
                  <a:pt x="3518057" y="4702645"/>
                </a:lnTo>
                <a:lnTo>
                  <a:pt x="3158866" y="5060934"/>
                </a:lnTo>
                <a:lnTo>
                  <a:pt x="2911919" y="5060934"/>
                </a:lnTo>
                <a:lnTo>
                  <a:pt x="2869019" y="5018577"/>
                </a:lnTo>
                <a:lnTo>
                  <a:pt x="2823060" y="5018577"/>
                </a:lnTo>
                <a:lnTo>
                  <a:pt x="2818426" y="5029649"/>
                </a:lnTo>
                <a:cubicBezTo>
                  <a:pt x="2812666" y="5035409"/>
                  <a:pt x="2804820" y="5038964"/>
                  <a:pt x="2796485" y="5038964"/>
                </a:cubicBezTo>
                <a:cubicBezTo>
                  <a:pt x="2778834" y="5038964"/>
                  <a:pt x="2764619" y="5024746"/>
                  <a:pt x="2764619" y="5007096"/>
                </a:cubicBezTo>
                <a:cubicBezTo>
                  <a:pt x="2764619" y="4989937"/>
                  <a:pt x="2778834" y="4975718"/>
                  <a:pt x="2796485" y="4975718"/>
                </a:cubicBezTo>
                <a:cubicBezTo>
                  <a:pt x="2804820" y="4975718"/>
                  <a:pt x="2812666" y="4979274"/>
                  <a:pt x="2818426" y="4984973"/>
                </a:cubicBezTo>
                <a:lnTo>
                  <a:pt x="2823619" y="4997149"/>
                </a:lnTo>
                <a:lnTo>
                  <a:pt x="2877998" y="4997149"/>
                </a:lnTo>
                <a:lnTo>
                  <a:pt x="2920897" y="5040004"/>
                </a:lnTo>
                <a:lnTo>
                  <a:pt x="3149888" y="5040004"/>
                </a:lnTo>
                <a:close/>
                <a:moveTo>
                  <a:pt x="4282739" y="4665833"/>
                </a:moveTo>
                <a:cubicBezTo>
                  <a:pt x="4309656" y="4665833"/>
                  <a:pt x="4331090" y="4687765"/>
                  <a:pt x="4331090" y="4713686"/>
                </a:cubicBezTo>
                <a:cubicBezTo>
                  <a:pt x="4331090" y="4727145"/>
                  <a:pt x="4325732" y="4739233"/>
                  <a:pt x="4317009" y="4747956"/>
                </a:cubicBezTo>
                <a:lnTo>
                  <a:pt x="4302518" y="4753909"/>
                </a:lnTo>
                <a:lnTo>
                  <a:pt x="4302518" y="4833707"/>
                </a:lnTo>
                <a:lnTo>
                  <a:pt x="4071790" y="5065674"/>
                </a:lnTo>
                <a:lnTo>
                  <a:pt x="3436301" y="5065674"/>
                </a:lnTo>
                <a:lnTo>
                  <a:pt x="3258363" y="5243766"/>
                </a:lnTo>
                <a:lnTo>
                  <a:pt x="2883544" y="5243766"/>
                </a:lnTo>
                <a:lnTo>
                  <a:pt x="2839182" y="5288663"/>
                </a:lnTo>
                <a:lnTo>
                  <a:pt x="2764918" y="5288663"/>
                </a:lnTo>
                <a:lnTo>
                  <a:pt x="2593046" y="5460687"/>
                </a:lnTo>
                <a:lnTo>
                  <a:pt x="2598903" y="5474428"/>
                </a:lnTo>
                <a:cubicBezTo>
                  <a:pt x="2598903" y="5486681"/>
                  <a:pt x="2594121" y="5498996"/>
                  <a:pt x="2584560" y="5508451"/>
                </a:cubicBezTo>
                <a:cubicBezTo>
                  <a:pt x="2565434" y="5526863"/>
                  <a:pt x="2534737" y="5526863"/>
                  <a:pt x="2515614" y="5508451"/>
                </a:cubicBezTo>
                <a:cubicBezTo>
                  <a:pt x="2496491" y="5489542"/>
                  <a:pt x="2496491" y="5459188"/>
                  <a:pt x="2515614" y="5440777"/>
                </a:cubicBezTo>
                <a:cubicBezTo>
                  <a:pt x="2525175" y="5431322"/>
                  <a:pt x="2537631" y="5426595"/>
                  <a:pt x="2550086" y="5426595"/>
                </a:cubicBezTo>
                <a:lnTo>
                  <a:pt x="2561529" y="5431302"/>
                </a:lnTo>
                <a:lnTo>
                  <a:pt x="2746975" y="5245263"/>
                </a:lnTo>
                <a:lnTo>
                  <a:pt x="2821241" y="5245263"/>
                </a:lnTo>
                <a:lnTo>
                  <a:pt x="2866097" y="5201363"/>
                </a:lnTo>
                <a:lnTo>
                  <a:pt x="3240418" y="5201363"/>
                </a:lnTo>
                <a:lnTo>
                  <a:pt x="3419354" y="5022274"/>
                </a:lnTo>
                <a:lnTo>
                  <a:pt x="4053847" y="5022274"/>
                </a:lnTo>
                <a:lnTo>
                  <a:pt x="4260650" y="4815748"/>
                </a:lnTo>
                <a:lnTo>
                  <a:pt x="4260650" y="4752793"/>
                </a:lnTo>
                <a:lnTo>
                  <a:pt x="4249093" y="4747956"/>
                </a:lnTo>
                <a:cubicBezTo>
                  <a:pt x="4240370" y="4739233"/>
                  <a:pt x="4234928" y="4727145"/>
                  <a:pt x="4234928" y="4713686"/>
                </a:cubicBezTo>
                <a:cubicBezTo>
                  <a:pt x="4234928" y="4687765"/>
                  <a:pt x="4256820" y="4665833"/>
                  <a:pt x="4282739" y="4665833"/>
                </a:cubicBezTo>
                <a:close/>
                <a:moveTo>
                  <a:pt x="3681691" y="4549361"/>
                </a:moveTo>
                <a:cubicBezTo>
                  <a:pt x="3701561" y="4549361"/>
                  <a:pt x="3717955" y="4564964"/>
                  <a:pt x="3717955" y="4585111"/>
                </a:cubicBezTo>
                <a:cubicBezTo>
                  <a:pt x="3717955" y="4605258"/>
                  <a:pt x="3701561" y="4621374"/>
                  <a:pt x="3681691" y="4621374"/>
                </a:cubicBezTo>
                <a:cubicBezTo>
                  <a:pt x="3671757" y="4621374"/>
                  <a:pt x="3662816" y="4617345"/>
                  <a:pt x="3656358" y="4610798"/>
                </a:cubicBezTo>
                <a:lnTo>
                  <a:pt x="3652176" y="4600500"/>
                </a:lnTo>
                <a:lnTo>
                  <a:pt x="3523874" y="4600500"/>
                </a:lnTo>
                <a:lnTo>
                  <a:pt x="3146775" y="4977419"/>
                </a:lnTo>
                <a:lnTo>
                  <a:pt x="2978183" y="4977419"/>
                </a:lnTo>
                <a:lnTo>
                  <a:pt x="2911966" y="4910952"/>
                </a:lnTo>
                <a:lnTo>
                  <a:pt x="2902828" y="4914621"/>
                </a:lnTo>
                <a:cubicBezTo>
                  <a:pt x="2893497" y="4914621"/>
                  <a:pt x="2884167" y="4911159"/>
                  <a:pt x="2876953" y="4904237"/>
                </a:cubicBezTo>
                <a:cubicBezTo>
                  <a:pt x="2863517" y="4889895"/>
                  <a:pt x="2863517" y="4866654"/>
                  <a:pt x="2876953" y="4853302"/>
                </a:cubicBezTo>
                <a:cubicBezTo>
                  <a:pt x="2891382" y="4839457"/>
                  <a:pt x="2914267" y="4839457"/>
                  <a:pt x="2928701" y="4853302"/>
                </a:cubicBezTo>
                <a:cubicBezTo>
                  <a:pt x="2935420" y="4859978"/>
                  <a:pt x="2938780" y="4869126"/>
                  <a:pt x="2938780" y="4878399"/>
                </a:cubicBezTo>
                <a:lnTo>
                  <a:pt x="2934701" y="4888851"/>
                </a:lnTo>
                <a:lnTo>
                  <a:pt x="2991652" y="4946050"/>
                </a:lnTo>
                <a:lnTo>
                  <a:pt x="3133310" y="4946050"/>
                </a:lnTo>
                <a:lnTo>
                  <a:pt x="3510906" y="4569131"/>
                </a:lnTo>
                <a:lnTo>
                  <a:pt x="3652477" y="4569131"/>
                </a:lnTo>
                <a:lnTo>
                  <a:pt x="3656358" y="4559676"/>
                </a:lnTo>
                <a:cubicBezTo>
                  <a:pt x="3662816" y="4553265"/>
                  <a:pt x="3671757" y="4549361"/>
                  <a:pt x="3681691" y="4549361"/>
                </a:cubicBezTo>
                <a:close/>
                <a:moveTo>
                  <a:pt x="1515701" y="4442926"/>
                </a:moveTo>
                <a:lnTo>
                  <a:pt x="1529066" y="4474631"/>
                </a:lnTo>
                <a:cubicBezTo>
                  <a:pt x="1541401" y="4486848"/>
                  <a:pt x="1558384" y="4494453"/>
                  <a:pt x="1576979" y="4494453"/>
                </a:cubicBezTo>
                <a:cubicBezTo>
                  <a:pt x="1595326" y="4494453"/>
                  <a:pt x="1612064" y="4486848"/>
                  <a:pt x="1624212" y="4474631"/>
                </a:cubicBezTo>
                <a:lnTo>
                  <a:pt x="1637370" y="4442926"/>
                </a:lnTo>
                <a:close/>
                <a:moveTo>
                  <a:pt x="11525145" y="4428478"/>
                </a:moveTo>
                <a:lnTo>
                  <a:pt x="11876038" y="4428478"/>
                </a:lnTo>
                <a:lnTo>
                  <a:pt x="11876038" y="4450405"/>
                </a:lnTo>
                <a:lnTo>
                  <a:pt x="11534116" y="4450405"/>
                </a:lnTo>
                <a:lnTo>
                  <a:pt x="11249513" y="4734469"/>
                </a:lnTo>
                <a:lnTo>
                  <a:pt x="11249513" y="4977669"/>
                </a:lnTo>
                <a:lnTo>
                  <a:pt x="10789963" y="5437657"/>
                </a:lnTo>
                <a:lnTo>
                  <a:pt x="10789963" y="6858000"/>
                </a:lnTo>
                <a:lnTo>
                  <a:pt x="10769029" y="6858000"/>
                </a:lnTo>
                <a:lnTo>
                  <a:pt x="10769029" y="5428688"/>
                </a:lnTo>
                <a:lnTo>
                  <a:pt x="11228081" y="4968699"/>
                </a:lnTo>
                <a:lnTo>
                  <a:pt x="11228081" y="4725498"/>
                </a:lnTo>
                <a:close/>
                <a:moveTo>
                  <a:pt x="3566110" y="4397712"/>
                </a:moveTo>
                <a:lnTo>
                  <a:pt x="3824020" y="4397712"/>
                </a:lnTo>
                <a:lnTo>
                  <a:pt x="3887159" y="4460886"/>
                </a:lnTo>
                <a:lnTo>
                  <a:pt x="3897978" y="4456266"/>
                </a:lnTo>
                <a:cubicBezTo>
                  <a:pt x="3907179" y="4456266"/>
                  <a:pt x="3916444" y="4459876"/>
                  <a:pt x="3923705" y="4467088"/>
                </a:cubicBezTo>
                <a:cubicBezTo>
                  <a:pt x="3937725" y="4480523"/>
                  <a:pt x="3937725" y="4503413"/>
                  <a:pt x="3923705" y="4517846"/>
                </a:cubicBezTo>
                <a:cubicBezTo>
                  <a:pt x="3909183" y="4531281"/>
                  <a:pt x="3886648" y="4531281"/>
                  <a:pt x="3872628" y="4517846"/>
                </a:cubicBezTo>
                <a:cubicBezTo>
                  <a:pt x="3865867" y="4510630"/>
                  <a:pt x="3862487" y="4501299"/>
                  <a:pt x="3862487" y="4492093"/>
                </a:cubicBezTo>
                <a:lnTo>
                  <a:pt x="3865638" y="4484322"/>
                </a:lnTo>
                <a:lnTo>
                  <a:pt x="3811077" y="4430095"/>
                </a:lnTo>
                <a:lnTo>
                  <a:pt x="3579554" y="4430095"/>
                </a:lnTo>
                <a:lnTo>
                  <a:pt x="3175268" y="4834563"/>
                </a:lnTo>
                <a:lnTo>
                  <a:pt x="3133220" y="4834563"/>
                </a:lnTo>
                <a:lnTo>
                  <a:pt x="3129509" y="4843665"/>
                </a:lnTo>
                <a:cubicBezTo>
                  <a:pt x="3123051" y="4850247"/>
                  <a:pt x="3114109" y="4854345"/>
                  <a:pt x="3104175" y="4854345"/>
                </a:cubicBezTo>
                <a:cubicBezTo>
                  <a:pt x="3084303" y="4854345"/>
                  <a:pt x="3067912" y="4837952"/>
                  <a:pt x="3067912" y="4818081"/>
                </a:cubicBezTo>
                <a:cubicBezTo>
                  <a:pt x="3067912" y="4798211"/>
                  <a:pt x="3084303" y="4782315"/>
                  <a:pt x="3104175" y="4782315"/>
                </a:cubicBezTo>
                <a:cubicBezTo>
                  <a:pt x="3114109" y="4782315"/>
                  <a:pt x="3123051" y="4786289"/>
                  <a:pt x="3129509" y="4792746"/>
                </a:cubicBezTo>
                <a:lnTo>
                  <a:pt x="3133396" y="4802185"/>
                </a:lnTo>
                <a:lnTo>
                  <a:pt x="3161327" y="4802185"/>
                </a:lnTo>
                <a:close/>
                <a:moveTo>
                  <a:pt x="1576979" y="4359317"/>
                </a:moveTo>
                <a:cubicBezTo>
                  <a:pt x="1558384" y="4359317"/>
                  <a:pt x="1541401" y="4366919"/>
                  <a:pt x="1529066" y="4379201"/>
                </a:cubicBezTo>
                <a:lnTo>
                  <a:pt x="1511189" y="4422001"/>
                </a:lnTo>
                <a:lnTo>
                  <a:pt x="1641811" y="4422001"/>
                </a:lnTo>
                <a:lnTo>
                  <a:pt x="1624212" y="4379201"/>
                </a:lnTo>
                <a:cubicBezTo>
                  <a:pt x="1612064" y="4366919"/>
                  <a:pt x="1595326" y="4359317"/>
                  <a:pt x="1576979" y="4359317"/>
                </a:cubicBezTo>
                <a:close/>
                <a:moveTo>
                  <a:pt x="11481042" y="4336168"/>
                </a:moveTo>
                <a:lnTo>
                  <a:pt x="11766150" y="4336168"/>
                </a:lnTo>
                <a:lnTo>
                  <a:pt x="11766150" y="4357606"/>
                </a:lnTo>
                <a:lnTo>
                  <a:pt x="11490014" y="4357606"/>
                </a:lnTo>
                <a:lnTo>
                  <a:pt x="11123660" y="4723510"/>
                </a:lnTo>
                <a:lnTo>
                  <a:pt x="11123660" y="4938367"/>
                </a:lnTo>
                <a:lnTo>
                  <a:pt x="10662603" y="5400486"/>
                </a:lnTo>
                <a:lnTo>
                  <a:pt x="10662603" y="6858000"/>
                </a:lnTo>
                <a:lnTo>
                  <a:pt x="10641170" y="6858000"/>
                </a:lnTo>
                <a:lnTo>
                  <a:pt x="10641170" y="5391512"/>
                </a:lnTo>
                <a:lnTo>
                  <a:pt x="11102227" y="4929394"/>
                </a:lnTo>
                <a:lnTo>
                  <a:pt x="11102227" y="4714536"/>
                </a:lnTo>
                <a:close/>
                <a:moveTo>
                  <a:pt x="4239882" y="4271906"/>
                </a:moveTo>
                <a:cubicBezTo>
                  <a:pt x="4202930" y="4271906"/>
                  <a:pt x="4172427" y="4301817"/>
                  <a:pt x="4172427" y="4339223"/>
                </a:cubicBezTo>
                <a:cubicBezTo>
                  <a:pt x="4172427" y="4376124"/>
                  <a:pt x="4202930" y="4406542"/>
                  <a:pt x="4239882" y="4406542"/>
                </a:cubicBezTo>
                <a:cubicBezTo>
                  <a:pt x="4277385" y="4406542"/>
                  <a:pt x="4307889" y="4376124"/>
                  <a:pt x="4307889" y="4339223"/>
                </a:cubicBezTo>
                <a:cubicBezTo>
                  <a:pt x="4307889" y="4301817"/>
                  <a:pt x="4277385" y="4271906"/>
                  <a:pt x="4239882" y="4271906"/>
                </a:cubicBezTo>
                <a:close/>
                <a:moveTo>
                  <a:pt x="4239882" y="4250465"/>
                </a:moveTo>
                <a:cubicBezTo>
                  <a:pt x="4288886" y="4250465"/>
                  <a:pt x="4328890" y="4290350"/>
                  <a:pt x="4328890" y="4339223"/>
                </a:cubicBezTo>
                <a:cubicBezTo>
                  <a:pt x="4328890" y="4388092"/>
                  <a:pt x="4288886" y="4427984"/>
                  <a:pt x="4239882" y="4427984"/>
                </a:cubicBezTo>
                <a:cubicBezTo>
                  <a:pt x="4191428" y="4427984"/>
                  <a:pt x="4151425" y="4388092"/>
                  <a:pt x="4151425" y="4339223"/>
                </a:cubicBezTo>
                <a:cubicBezTo>
                  <a:pt x="4151425" y="4290350"/>
                  <a:pt x="4191428" y="4250465"/>
                  <a:pt x="4239882" y="4250465"/>
                </a:cubicBezTo>
                <a:close/>
                <a:moveTo>
                  <a:pt x="3118607" y="4231684"/>
                </a:moveTo>
                <a:cubicBezTo>
                  <a:pt x="3126840" y="4231684"/>
                  <a:pt x="3134943" y="4234882"/>
                  <a:pt x="3141178" y="4241275"/>
                </a:cubicBezTo>
                <a:cubicBezTo>
                  <a:pt x="3153148" y="4253568"/>
                  <a:pt x="3153148" y="4273240"/>
                  <a:pt x="3141178" y="4285534"/>
                </a:cubicBezTo>
                <a:cubicBezTo>
                  <a:pt x="3134943" y="4291923"/>
                  <a:pt x="3126840" y="4295121"/>
                  <a:pt x="3118607" y="4295121"/>
                </a:cubicBezTo>
                <a:lnTo>
                  <a:pt x="3107974" y="4290748"/>
                </a:lnTo>
                <a:lnTo>
                  <a:pt x="2929418" y="4468791"/>
                </a:lnTo>
                <a:lnTo>
                  <a:pt x="2620432" y="4468791"/>
                </a:lnTo>
                <a:lnTo>
                  <a:pt x="2040828" y="5047689"/>
                </a:lnTo>
                <a:lnTo>
                  <a:pt x="1633665" y="5047689"/>
                </a:lnTo>
                <a:lnTo>
                  <a:pt x="1589807" y="5091530"/>
                </a:lnTo>
                <a:lnTo>
                  <a:pt x="1589807" y="5306254"/>
                </a:lnTo>
                <a:lnTo>
                  <a:pt x="1508077" y="5387958"/>
                </a:lnTo>
                <a:lnTo>
                  <a:pt x="1137773" y="5387958"/>
                </a:lnTo>
                <a:lnTo>
                  <a:pt x="607517" y="5917543"/>
                </a:lnTo>
                <a:lnTo>
                  <a:pt x="172429" y="5917543"/>
                </a:lnTo>
                <a:lnTo>
                  <a:pt x="24407" y="5768582"/>
                </a:lnTo>
                <a:lnTo>
                  <a:pt x="0" y="5768582"/>
                </a:lnTo>
                <a:lnTo>
                  <a:pt x="0" y="5748156"/>
                </a:lnTo>
                <a:lnTo>
                  <a:pt x="33380" y="5748156"/>
                </a:lnTo>
                <a:lnTo>
                  <a:pt x="181400" y="5896120"/>
                </a:lnTo>
                <a:lnTo>
                  <a:pt x="599042" y="5896120"/>
                </a:lnTo>
                <a:lnTo>
                  <a:pt x="1129300" y="5366536"/>
                </a:lnTo>
                <a:lnTo>
                  <a:pt x="1499104" y="5366536"/>
                </a:lnTo>
                <a:lnTo>
                  <a:pt x="1568379" y="5297287"/>
                </a:lnTo>
                <a:lnTo>
                  <a:pt x="1568379" y="5083061"/>
                </a:lnTo>
                <a:lnTo>
                  <a:pt x="1625192" y="5027263"/>
                </a:lnTo>
                <a:lnTo>
                  <a:pt x="2031858" y="5027263"/>
                </a:lnTo>
                <a:lnTo>
                  <a:pt x="2611465" y="4447367"/>
                </a:lnTo>
                <a:lnTo>
                  <a:pt x="2921445" y="4447367"/>
                </a:lnTo>
                <a:lnTo>
                  <a:pt x="3091843" y="4277032"/>
                </a:lnTo>
                <a:lnTo>
                  <a:pt x="3086312" y="4263404"/>
                </a:lnTo>
                <a:cubicBezTo>
                  <a:pt x="3086312" y="4255412"/>
                  <a:pt x="3089307" y="4247419"/>
                  <a:pt x="3095291" y="4241275"/>
                </a:cubicBezTo>
                <a:cubicBezTo>
                  <a:pt x="3102025" y="4234882"/>
                  <a:pt x="3110379" y="4231684"/>
                  <a:pt x="3118607" y="4231684"/>
                </a:cubicBezTo>
                <a:close/>
                <a:moveTo>
                  <a:pt x="2680273" y="4043887"/>
                </a:moveTo>
                <a:cubicBezTo>
                  <a:pt x="2697073" y="4043887"/>
                  <a:pt x="2711399" y="4059488"/>
                  <a:pt x="2711399" y="4076602"/>
                </a:cubicBezTo>
                <a:cubicBezTo>
                  <a:pt x="2711399" y="4094722"/>
                  <a:pt x="2697073" y="4109313"/>
                  <a:pt x="2680273" y="4109313"/>
                </a:cubicBezTo>
                <a:cubicBezTo>
                  <a:pt x="2671380" y="4109313"/>
                  <a:pt x="2663351" y="4105665"/>
                  <a:pt x="2657549" y="4099756"/>
                </a:cubicBezTo>
                <a:lnTo>
                  <a:pt x="2653180" y="4088989"/>
                </a:lnTo>
                <a:lnTo>
                  <a:pt x="2542098" y="4088989"/>
                </a:lnTo>
                <a:lnTo>
                  <a:pt x="1916228" y="4714147"/>
                </a:lnTo>
                <a:lnTo>
                  <a:pt x="1442843" y="4714147"/>
                </a:lnTo>
                <a:lnTo>
                  <a:pt x="792554" y="5364239"/>
                </a:lnTo>
                <a:lnTo>
                  <a:pt x="0" y="5364239"/>
                </a:lnTo>
                <a:lnTo>
                  <a:pt x="0" y="5342818"/>
                </a:lnTo>
                <a:lnTo>
                  <a:pt x="784583" y="5342818"/>
                </a:lnTo>
                <a:lnTo>
                  <a:pt x="1433873" y="4693224"/>
                </a:lnTo>
                <a:lnTo>
                  <a:pt x="1907260" y="4693224"/>
                </a:lnTo>
                <a:lnTo>
                  <a:pt x="2533626" y="4068064"/>
                </a:lnTo>
                <a:lnTo>
                  <a:pt x="2651678" y="4068064"/>
                </a:lnTo>
                <a:lnTo>
                  <a:pt x="2657549" y="4053827"/>
                </a:lnTo>
                <a:cubicBezTo>
                  <a:pt x="2663351" y="4047787"/>
                  <a:pt x="2671380" y="4043887"/>
                  <a:pt x="2680273" y="4043887"/>
                </a:cubicBezTo>
                <a:close/>
                <a:moveTo>
                  <a:pt x="4239882" y="4010388"/>
                </a:moveTo>
                <a:cubicBezTo>
                  <a:pt x="4202930" y="4010388"/>
                  <a:pt x="4172427" y="4040307"/>
                  <a:pt x="4172427" y="4077702"/>
                </a:cubicBezTo>
                <a:cubicBezTo>
                  <a:pt x="4172427" y="4114599"/>
                  <a:pt x="4202930" y="4145016"/>
                  <a:pt x="4239882" y="4145016"/>
                </a:cubicBezTo>
                <a:cubicBezTo>
                  <a:pt x="4277385" y="4145016"/>
                  <a:pt x="4307889" y="4114599"/>
                  <a:pt x="4307889" y="4077702"/>
                </a:cubicBezTo>
                <a:cubicBezTo>
                  <a:pt x="4307889" y="4040307"/>
                  <a:pt x="4277385" y="4010388"/>
                  <a:pt x="4239882" y="4010388"/>
                </a:cubicBezTo>
                <a:close/>
                <a:moveTo>
                  <a:pt x="3998428" y="4010388"/>
                </a:moveTo>
                <a:cubicBezTo>
                  <a:pt x="3961528" y="4010388"/>
                  <a:pt x="3931108" y="4040307"/>
                  <a:pt x="3931108" y="4077702"/>
                </a:cubicBezTo>
                <a:cubicBezTo>
                  <a:pt x="3931108" y="4114599"/>
                  <a:pt x="3961528" y="4145016"/>
                  <a:pt x="3998428" y="4145016"/>
                </a:cubicBezTo>
                <a:cubicBezTo>
                  <a:pt x="4035825" y="4145016"/>
                  <a:pt x="4066244" y="4114599"/>
                  <a:pt x="4066244" y="4077702"/>
                </a:cubicBezTo>
                <a:cubicBezTo>
                  <a:pt x="4066244" y="4040307"/>
                  <a:pt x="4035825" y="4010388"/>
                  <a:pt x="3998428" y="4010388"/>
                </a:cubicBezTo>
                <a:close/>
                <a:moveTo>
                  <a:pt x="3750081" y="4010388"/>
                </a:moveTo>
                <a:cubicBezTo>
                  <a:pt x="3713180" y="4010388"/>
                  <a:pt x="3682762" y="4040307"/>
                  <a:pt x="3682762" y="4077702"/>
                </a:cubicBezTo>
                <a:cubicBezTo>
                  <a:pt x="3682762" y="4114599"/>
                  <a:pt x="3713180" y="4145016"/>
                  <a:pt x="3750081" y="4145016"/>
                </a:cubicBezTo>
                <a:cubicBezTo>
                  <a:pt x="3787481" y="4145016"/>
                  <a:pt x="3817398" y="4114599"/>
                  <a:pt x="3817398" y="4077702"/>
                </a:cubicBezTo>
                <a:cubicBezTo>
                  <a:pt x="3817398" y="4040307"/>
                  <a:pt x="3787481" y="4010388"/>
                  <a:pt x="3750081" y="4010388"/>
                </a:cubicBezTo>
                <a:close/>
                <a:moveTo>
                  <a:pt x="3517367" y="4010388"/>
                </a:moveTo>
                <a:cubicBezTo>
                  <a:pt x="3479577" y="4010388"/>
                  <a:pt x="3449741" y="4040307"/>
                  <a:pt x="3449741" y="4077702"/>
                </a:cubicBezTo>
                <a:cubicBezTo>
                  <a:pt x="3449741" y="4114599"/>
                  <a:pt x="3479577" y="4145016"/>
                  <a:pt x="3517367" y="4145016"/>
                </a:cubicBezTo>
                <a:cubicBezTo>
                  <a:pt x="3554658" y="4145016"/>
                  <a:pt x="3583998" y="4114599"/>
                  <a:pt x="3583998" y="4077702"/>
                </a:cubicBezTo>
                <a:cubicBezTo>
                  <a:pt x="3583998" y="4040307"/>
                  <a:pt x="3554658" y="4010388"/>
                  <a:pt x="3517367" y="4010388"/>
                </a:cubicBezTo>
                <a:close/>
                <a:moveTo>
                  <a:pt x="4239882" y="3988949"/>
                </a:moveTo>
                <a:cubicBezTo>
                  <a:pt x="4288886" y="3988949"/>
                  <a:pt x="4328890" y="4028837"/>
                  <a:pt x="4328890" y="4077702"/>
                </a:cubicBezTo>
                <a:cubicBezTo>
                  <a:pt x="4328890" y="4126568"/>
                  <a:pt x="4288886" y="4166460"/>
                  <a:pt x="4239882" y="4166460"/>
                </a:cubicBezTo>
                <a:cubicBezTo>
                  <a:pt x="4191428" y="4166460"/>
                  <a:pt x="4151423" y="4126568"/>
                  <a:pt x="4151423" y="4077702"/>
                </a:cubicBezTo>
                <a:cubicBezTo>
                  <a:pt x="4151423" y="4028837"/>
                  <a:pt x="4191428" y="3988949"/>
                  <a:pt x="4239882" y="3988949"/>
                </a:cubicBezTo>
                <a:close/>
                <a:moveTo>
                  <a:pt x="3998428" y="3988949"/>
                </a:moveTo>
                <a:cubicBezTo>
                  <a:pt x="4047295" y="3988949"/>
                  <a:pt x="4087186" y="4028837"/>
                  <a:pt x="4087186" y="4077702"/>
                </a:cubicBezTo>
                <a:cubicBezTo>
                  <a:pt x="4087186" y="4126568"/>
                  <a:pt x="4047295" y="4166460"/>
                  <a:pt x="3998428" y="4166460"/>
                </a:cubicBezTo>
                <a:cubicBezTo>
                  <a:pt x="3949559" y="4166460"/>
                  <a:pt x="3909667" y="4126568"/>
                  <a:pt x="3909667" y="4077702"/>
                </a:cubicBezTo>
                <a:cubicBezTo>
                  <a:pt x="3909667" y="4028837"/>
                  <a:pt x="3949559" y="3988949"/>
                  <a:pt x="3998428" y="3988949"/>
                </a:cubicBezTo>
                <a:close/>
                <a:moveTo>
                  <a:pt x="3750081" y="3988949"/>
                </a:moveTo>
                <a:cubicBezTo>
                  <a:pt x="3798949" y="3988949"/>
                  <a:pt x="3838840" y="4028837"/>
                  <a:pt x="3838840" y="4077702"/>
                </a:cubicBezTo>
                <a:cubicBezTo>
                  <a:pt x="3838840" y="4126568"/>
                  <a:pt x="3798949" y="4166460"/>
                  <a:pt x="3750081" y="4166460"/>
                </a:cubicBezTo>
                <a:cubicBezTo>
                  <a:pt x="3701213" y="4166460"/>
                  <a:pt x="3661317" y="4126568"/>
                  <a:pt x="3661317" y="4077702"/>
                </a:cubicBezTo>
                <a:cubicBezTo>
                  <a:pt x="3661317" y="4028837"/>
                  <a:pt x="3701213" y="3988949"/>
                  <a:pt x="3750081" y="3988949"/>
                </a:cubicBezTo>
                <a:close/>
                <a:moveTo>
                  <a:pt x="3517367" y="3988949"/>
                </a:moveTo>
                <a:cubicBezTo>
                  <a:pt x="3566096" y="3988949"/>
                  <a:pt x="3605879" y="4028837"/>
                  <a:pt x="3605879" y="4077702"/>
                </a:cubicBezTo>
                <a:cubicBezTo>
                  <a:pt x="3605879" y="4126568"/>
                  <a:pt x="3566096" y="4166460"/>
                  <a:pt x="3517367" y="4166460"/>
                </a:cubicBezTo>
                <a:cubicBezTo>
                  <a:pt x="3468140" y="4166460"/>
                  <a:pt x="3428357" y="4126568"/>
                  <a:pt x="3428357" y="4077702"/>
                </a:cubicBezTo>
                <a:cubicBezTo>
                  <a:pt x="3428357" y="4028837"/>
                  <a:pt x="3468140" y="3988949"/>
                  <a:pt x="3517367" y="3988949"/>
                </a:cubicBezTo>
                <a:close/>
                <a:moveTo>
                  <a:pt x="2931417" y="3896655"/>
                </a:moveTo>
                <a:cubicBezTo>
                  <a:pt x="2949539" y="3896655"/>
                  <a:pt x="2964141" y="3910980"/>
                  <a:pt x="2964141" y="3928270"/>
                </a:cubicBezTo>
                <a:cubicBezTo>
                  <a:pt x="2964141" y="3946054"/>
                  <a:pt x="2949539" y="3959889"/>
                  <a:pt x="2931417" y="3959889"/>
                </a:cubicBezTo>
                <a:cubicBezTo>
                  <a:pt x="2922354" y="3959889"/>
                  <a:pt x="2914177" y="3956431"/>
                  <a:pt x="2908266" y="3950748"/>
                </a:cubicBezTo>
                <a:lnTo>
                  <a:pt x="2903712" y="3940047"/>
                </a:lnTo>
                <a:lnTo>
                  <a:pt x="2478664" y="3940047"/>
                </a:lnTo>
                <a:lnTo>
                  <a:pt x="1842271" y="4577135"/>
                </a:lnTo>
                <a:lnTo>
                  <a:pt x="1405718" y="4577135"/>
                </a:lnTo>
                <a:lnTo>
                  <a:pt x="776794" y="5205290"/>
                </a:lnTo>
                <a:lnTo>
                  <a:pt x="465019" y="5205290"/>
                </a:lnTo>
                <a:lnTo>
                  <a:pt x="443595" y="5256853"/>
                </a:lnTo>
                <a:cubicBezTo>
                  <a:pt x="427511" y="5272935"/>
                  <a:pt x="405323" y="5282908"/>
                  <a:pt x="380889" y="5282908"/>
                </a:cubicBezTo>
                <a:cubicBezTo>
                  <a:pt x="356453" y="5282908"/>
                  <a:pt x="334262" y="5272935"/>
                  <a:pt x="318181" y="5256853"/>
                </a:cubicBezTo>
                <a:lnTo>
                  <a:pt x="296754" y="5205290"/>
                </a:lnTo>
                <a:lnTo>
                  <a:pt x="0" y="5205290"/>
                </a:lnTo>
                <a:lnTo>
                  <a:pt x="0" y="5184369"/>
                </a:lnTo>
                <a:lnTo>
                  <a:pt x="296189" y="5184369"/>
                </a:lnTo>
                <a:lnTo>
                  <a:pt x="318181" y="5131443"/>
                </a:lnTo>
                <a:cubicBezTo>
                  <a:pt x="334262" y="5115361"/>
                  <a:pt x="356453" y="5105388"/>
                  <a:pt x="380889" y="5105388"/>
                </a:cubicBezTo>
                <a:cubicBezTo>
                  <a:pt x="405323" y="5105388"/>
                  <a:pt x="427511" y="5115361"/>
                  <a:pt x="443595" y="5131443"/>
                </a:cubicBezTo>
                <a:lnTo>
                  <a:pt x="465584" y="5184369"/>
                </a:lnTo>
                <a:lnTo>
                  <a:pt x="768323" y="5184369"/>
                </a:lnTo>
                <a:lnTo>
                  <a:pt x="1397745" y="4555725"/>
                </a:lnTo>
                <a:lnTo>
                  <a:pt x="1833301" y="4555725"/>
                </a:lnTo>
                <a:lnTo>
                  <a:pt x="2469693" y="3918629"/>
                </a:lnTo>
                <a:lnTo>
                  <a:pt x="2902839" y="3918629"/>
                </a:lnTo>
                <a:lnTo>
                  <a:pt x="2908266" y="3905979"/>
                </a:lnTo>
                <a:cubicBezTo>
                  <a:pt x="2914177" y="3900231"/>
                  <a:pt x="2922354" y="3896655"/>
                  <a:pt x="2931417" y="3896655"/>
                </a:cubicBezTo>
                <a:close/>
                <a:moveTo>
                  <a:pt x="3750081" y="3781831"/>
                </a:moveTo>
                <a:cubicBezTo>
                  <a:pt x="3713180" y="3781831"/>
                  <a:pt x="3682762" y="3812252"/>
                  <a:pt x="3682762" y="3849146"/>
                </a:cubicBezTo>
                <a:cubicBezTo>
                  <a:pt x="3682762" y="3886549"/>
                  <a:pt x="3713180" y="3916966"/>
                  <a:pt x="3750081" y="3916966"/>
                </a:cubicBezTo>
                <a:cubicBezTo>
                  <a:pt x="3787479" y="3916966"/>
                  <a:pt x="3817398" y="3886549"/>
                  <a:pt x="3817398" y="3849146"/>
                </a:cubicBezTo>
                <a:cubicBezTo>
                  <a:pt x="3817398" y="3812252"/>
                  <a:pt x="3787479" y="3781831"/>
                  <a:pt x="3750081" y="3781831"/>
                </a:cubicBezTo>
                <a:close/>
                <a:moveTo>
                  <a:pt x="3750081" y="3760392"/>
                </a:moveTo>
                <a:cubicBezTo>
                  <a:pt x="3798949" y="3760392"/>
                  <a:pt x="3838840" y="3800287"/>
                  <a:pt x="3838840" y="3849146"/>
                </a:cubicBezTo>
                <a:cubicBezTo>
                  <a:pt x="3838840" y="3898015"/>
                  <a:pt x="3798949" y="3937907"/>
                  <a:pt x="3750081" y="3937907"/>
                </a:cubicBezTo>
                <a:cubicBezTo>
                  <a:pt x="3701213" y="3937907"/>
                  <a:pt x="3661317" y="3898015"/>
                  <a:pt x="3661317" y="3849146"/>
                </a:cubicBezTo>
                <a:cubicBezTo>
                  <a:pt x="3661317" y="3800287"/>
                  <a:pt x="3701213" y="3760392"/>
                  <a:pt x="3750081" y="3760392"/>
                </a:cubicBezTo>
                <a:close/>
                <a:moveTo>
                  <a:pt x="2759395" y="3749401"/>
                </a:moveTo>
                <a:cubicBezTo>
                  <a:pt x="2777180" y="3749401"/>
                  <a:pt x="2790519" y="3763732"/>
                  <a:pt x="2790519" y="3781518"/>
                </a:cubicBezTo>
                <a:cubicBezTo>
                  <a:pt x="2790519" y="3798814"/>
                  <a:pt x="2777180" y="3812645"/>
                  <a:pt x="2759395" y="3812645"/>
                </a:cubicBezTo>
                <a:cubicBezTo>
                  <a:pt x="2750497" y="3812645"/>
                  <a:pt x="2742473" y="3809188"/>
                  <a:pt x="2736665" y="3803564"/>
                </a:cubicBezTo>
                <a:lnTo>
                  <a:pt x="2731869" y="3792303"/>
                </a:lnTo>
                <a:lnTo>
                  <a:pt x="2414041" y="3792303"/>
                </a:lnTo>
                <a:lnTo>
                  <a:pt x="1763599" y="4442926"/>
                </a:lnTo>
                <a:lnTo>
                  <a:pt x="1658721" y="4442926"/>
                </a:lnTo>
                <a:lnTo>
                  <a:pt x="1639337" y="4489841"/>
                </a:lnTo>
                <a:cubicBezTo>
                  <a:pt x="1623344" y="4505923"/>
                  <a:pt x="1601279" y="4515896"/>
                  <a:pt x="1576979" y="4515896"/>
                </a:cubicBezTo>
                <a:cubicBezTo>
                  <a:pt x="1552683" y="4515896"/>
                  <a:pt x="1530367" y="4505923"/>
                  <a:pt x="1514128" y="4489841"/>
                </a:cubicBezTo>
                <a:lnTo>
                  <a:pt x="1494373" y="4442926"/>
                </a:lnTo>
                <a:lnTo>
                  <a:pt x="1354891" y="4442926"/>
                </a:lnTo>
                <a:lnTo>
                  <a:pt x="740827" y="5056702"/>
                </a:lnTo>
                <a:lnTo>
                  <a:pt x="0" y="5056702"/>
                </a:lnTo>
                <a:lnTo>
                  <a:pt x="0" y="5035279"/>
                </a:lnTo>
                <a:lnTo>
                  <a:pt x="731854" y="5035279"/>
                </a:lnTo>
                <a:lnTo>
                  <a:pt x="1345919" y="4422001"/>
                </a:lnTo>
                <a:lnTo>
                  <a:pt x="1489886" y="4422001"/>
                </a:lnTo>
                <a:lnTo>
                  <a:pt x="1514128" y="4364425"/>
                </a:lnTo>
                <a:cubicBezTo>
                  <a:pt x="1530367" y="4348345"/>
                  <a:pt x="1552683" y="4338369"/>
                  <a:pt x="1576979" y="4338369"/>
                </a:cubicBezTo>
                <a:cubicBezTo>
                  <a:pt x="1601279" y="4338369"/>
                  <a:pt x="1623344" y="4348345"/>
                  <a:pt x="1639337" y="4364425"/>
                </a:cubicBezTo>
                <a:lnTo>
                  <a:pt x="1663124" y="4422001"/>
                </a:lnTo>
                <a:lnTo>
                  <a:pt x="1754627" y="4422001"/>
                </a:lnTo>
                <a:lnTo>
                  <a:pt x="2405071" y="3771381"/>
                </a:lnTo>
                <a:lnTo>
                  <a:pt x="2731465" y="3771381"/>
                </a:lnTo>
                <a:lnTo>
                  <a:pt x="2736665" y="3758786"/>
                </a:lnTo>
                <a:cubicBezTo>
                  <a:pt x="2742473" y="3752984"/>
                  <a:pt x="2750497" y="3749401"/>
                  <a:pt x="2759395" y="3749401"/>
                </a:cubicBezTo>
                <a:close/>
                <a:moveTo>
                  <a:pt x="3948988" y="3569171"/>
                </a:moveTo>
                <a:cubicBezTo>
                  <a:pt x="3967106" y="3569171"/>
                  <a:pt x="3981700" y="3583389"/>
                  <a:pt x="3981700" y="3601040"/>
                </a:cubicBezTo>
                <a:cubicBezTo>
                  <a:pt x="3981700" y="3618206"/>
                  <a:pt x="3967106" y="3632425"/>
                  <a:pt x="3948988" y="3632425"/>
                </a:cubicBezTo>
                <a:cubicBezTo>
                  <a:pt x="3939927" y="3632425"/>
                  <a:pt x="3931749" y="3628867"/>
                  <a:pt x="3925833" y="3623168"/>
                </a:cubicBezTo>
                <a:lnTo>
                  <a:pt x="3921263" y="3612587"/>
                </a:lnTo>
                <a:lnTo>
                  <a:pt x="3713553" y="3612587"/>
                </a:lnTo>
                <a:lnTo>
                  <a:pt x="3354285" y="3972989"/>
                </a:lnTo>
                <a:lnTo>
                  <a:pt x="3354285" y="4268559"/>
                </a:lnTo>
                <a:lnTo>
                  <a:pt x="3024917" y="4597550"/>
                </a:lnTo>
                <a:lnTo>
                  <a:pt x="2716973" y="4597550"/>
                </a:lnTo>
                <a:lnTo>
                  <a:pt x="2181316" y="5133911"/>
                </a:lnTo>
                <a:lnTo>
                  <a:pt x="2181316" y="5338286"/>
                </a:lnTo>
                <a:lnTo>
                  <a:pt x="1975524" y="5543660"/>
                </a:lnTo>
                <a:lnTo>
                  <a:pt x="1186724" y="5543660"/>
                </a:lnTo>
                <a:lnTo>
                  <a:pt x="618690" y="6111924"/>
                </a:lnTo>
                <a:lnTo>
                  <a:pt x="0" y="6111924"/>
                </a:lnTo>
                <a:lnTo>
                  <a:pt x="0" y="6090987"/>
                </a:lnTo>
                <a:lnTo>
                  <a:pt x="609722" y="6090987"/>
                </a:lnTo>
                <a:lnTo>
                  <a:pt x="1177756" y="5522225"/>
                </a:lnTo>
                <a:lnTo>
                  <a:pt x="1967552" y="5522225"/>
                </a:lnTo>
                <a:lnTo>
                  <a:pt x="2159890" y="5329812"/>
                </a:lnTo>
                <a:lnTo>
                  <a:pt x="2159890" y="5124939"/>
                </a:lnTo>
                <a:lnTo>
                  <a:pt x="2708003" y="4576613"/>
                </a:lnTo>
                <a:lnTo>
                  <a:pt x="3016944" y="4576613"/>
                </a:lnTo>
                <a:lnTo>
                  <a:pt x="3332858" y="4259590"/>
                </a:lnTo>
                <a:lnTo>
                  <a:pt x="3332858" y="3964015"/>
                </a:lnTo>
                <a:lnTo>
                  <a:pt x="3705578" y="3591146"/>
                </a:lnTo>
                <a:lnTo>
                  <a:pt x="3920467" y="3591146"/>
                </a:lnTo>
                <a:lnTo>
                  <a:pt x="3925833" y="3578488"/>
                </a:lnTo>
                <a:cubicBezTo>
                  <a:pt x="3931749" y="3572726"/>
                  <a:pt x="3939927" y="3569171"/>
                  <a:pt x="3948988" y="3569171"/>
                </a:cubicBezTo>
                <a:close/>
                <a:moveTo>
                  <a:pt x="4233588" y="3526876"/>
                </a:moveTo>
                <a:cubicBezTo>
                  <a:pt x="4195690" y="3526876"/>
                  <a:pt x="4166269" y="3557297"/>
                  <a:pt x="4166269" y="3594196"/>
                </a:cubicBezTo>
                <a:cubicBezTo>
                  <a:pt x="4166269" y="3631602"/>
                  <a:pt x="4195690" y="3662019"/>
                  <a:pt x="4233588" y="3662019"/>
                </a:cubicBezTo>
                <a:cubicBezTo>
                  <a:pt x="4270438" y="3662019"/>
                  <a:pt x="4300857" y="3631602"/>
                  <a:pt x="4300857" y="3594196"/>
                </a:cubicBezTo>
                <a:cubicBezTo>
                  <a:pt x="4300857" y="3557297"/>
                  <a:pt x="4270438" y="3526876"/>
                  <a:pt x="4233588" y="3526876"/>
                </a:cubicBezTo>
                <a:close/>
                <a:moveTo>
                  <a:pt x="2766647" y="3526114"/>
                </a:moveTo>
                <a:cubicBezTo>
                  <a:pt x="2774942" y="3526114"/>
                  <a:pt x="2783299" y="3529208"/>
                  <a:pt x="2789531" y="3535399"/>
                </a:cubicBezTo>
                <a:cubicBezTo>
                  <a:pt x="2801503" y="3547781"/>
                  <a:pt x="2801503" y="3568087"/>
                  <a:pt x="2789531" y="3580470"/>
                </a:cubicBezTo>
                <a:cubicBezTo>
                  <a:pt x="2783299" y="3586658"/>
                  <a:pt x="2774942" y="3589758"/>
                  <a:pt x="2766647" y="3589758"/>
                </a:cubicBezTo>
                <a:lnTo>
                  <a:pt x="2754750" y="3584847"/>
                </a:lnTo>
                <a:lnTo>
                  <a:pt x="2681944" y="3658086"/>
                </a:lnTo>
                <a:lnTo>
                  <a:pt x="2323641" y="3658086"/>
                </a:lnTo>
                <a:lnTo>
                  <a:pt x="1687772" y="4293720"/>
                </a:lnTo>
                <a:lnTo>
                  <a:pt x="1332445" y="4293720"/>
                </a:lnTo>
                <a:lnTo>
                  <a:pt x="707548" y="4918914"/>
                </a:lnTo>
                <a:lnTo>
                  <a:pt x="0" y="4918914"/>
                </a:lnTo>
                <a:lnTo>
                  <a:pt x="0" y="4897476"/>
                </a:lnTo>
                <a:lnTo>
                  <a:pt x="699574" y="4897476"/>
                </a:lnTo>
                <a:lnTo>
                  <a:pt x="1323974" y="4272789"/>
                </a:lnTo>
                <a:lnTo>
                  <a:pt x="1678803" y="4272789"/>
                </a:lnTo>
                <a:lnTo>
                  <a:pt x="2314668" y="3636647"/>
                </a:lnTo>
                <a:lnTo>
                  <a:pt x="2672973" y="3636647"/>
                </a:lnTo>
                <a:lnTo>
                  <a:pt x="2739847" y="3570114"/>
                </a:lnTo>
                <a:lnTo>
                  <a:pt x="2734791" y="3557934"/>
                </a:lnTo>
                <a:cubicBezTo>
                  <a:pt x="2734791" y="3549761"/>
                  <a:pt x="2737907" y="3541592"/>
                  <a:pt x="2744141" y="3535399"/>
                </a:cubicBezTo>
                <a:cubicBezTo>
                  <a:pt x="2750130" y="3529208"/>
                  <a:pt x="2758359" y="3526114"/>
                  <a:pt x="2766647" y="3526114"/>
                </a:cubicBezTo>
                <a:close/>
                <a:moveTo>
                  <a:pt x="4233588" y="3505435"/>
                </a:moveTo>
                <a:cubicBezTo>
                  <a:pt x="4282406" y="3505435"/>
                  <a:pt x="4322299" y="3545327"/>
                  <a:pt x="4322299" y="3594196"/>
                </a:cubicBezTo>
                <a:cubicBezTo>
                  <a:pt x="4322299" y="3643070"/>
                  <a:pt x="4282406" y="3682965"/>
                  <a:pt x="4233588" y="3682965"/>
                </a:cubicBezTo>
                <a:cubicBezTo>
                  <a:pt x="4184719" y="3682965"/>
                  <a:pt x="4144828" y="3643070"/>
                  <a:pt x="4144828" y="3594196"/>
                </a:cubicBezTo>
                <a:cubicBezTo>
                  <a:pt x="4144828" y="3545327"/>
                  <a:pt x="4184719" y="3505435"/>
                  <a:pt x="4233588" y="3505435"/>
                </a:cubicBezTo>
                <a:close/>
                <a:moveTo>
                  <a:pt x="2425689" y="3325226"/>
                </a:moveTo>
                <a:lnTo>
                  <a:pt x="2902695" y="3325226"/>
                </a:lnTo>
                <a:lnTo>
                  <a:pt x="3022433" y="3445377"/>
                </a:lnTo>
                <a:lnTo>
                  <a:pt x="3034661" y="3440381"/>
                </a:lnTo>
                <a:cubicBezTo>
                  <a:pt x="3042714" y="3440381"/>
                  <a:pt x="3050709" y="3443456"/>
                  <a:pt x="3056856" y="3449600"/>
                </a:cubicBezTo>
                <a:cubicBezTo>
                  <a:pt x="3069642" y="3461902"/>
                  <a:pt x="3069642" y="3482059"/>
                  <a:pt x="3056856" y="3494353"/>
                </a:cubicBezTo>
                <a:cubicBezTo>
                  <a:pt x="3044558" y="3507141"/>
                  <a:pt x="3024887" y="3507141"/>
                  <a:pt x="3012100" y="3494353"/>
                </a:cubicBezTo>
                <a:cubicBezTo>
                  <a:pt x="3005953" y="3488207"/>
                  <a:pt x="3002880" y="3480093"/>
                  <a:pt x="3002880" y="3471978"/>
                </a:cubicBezTo>
                <a:lnTo>
                  <a:pt x="3007599" y="3460522"/>
                </a:lnTo>
                <a:lnTo>
                  <a:pt x="2893721" y="3346658"/>
                </a:lnTo>
                <a:lnTo>
                  <a:pt x="2434663" y="3346658"/>
                </a:lnTo>
                <a:lnTo>
                  <a:pt x="1638658" y="4142653"/>
                </a:lnTo>
                <a:lnTo>
                  <a:pt x="1299703" y="4142653"/>
                </a:lnTo>
                <a:lnTo>
                  <a:pt x="651246" y="4790607"/>
                </a:lnTo>
                <a:lnTo>
                  <a:pt x="0" y="4790607"/>
                </a:lnTo>
                <a:lnTo>
                  <a:pt x="0" y="4769673"/>
                </a:lnTo>
                <a:lnTo>
                  <a:pt x="642275" y="4769673"/>
                </a:lnTo>
                <a:lnTo>
                  <a:pt x="1290734" y="4121221"/>
                </a:lnTo>
                <a:lnTo>
                  <a:pt x="1629686" y="4121221"/>
                </a:lnTo>
                <a:close/>
                <a:moveTo>
                  <a:pt x="3691250" y="3323028"/>
                </a:moveTo>
                <a:cubicBezTo>
                  <a:pt x="3709034" y="3323028"/>
                  <a:pt x="3722376" y="3337355"/>
                  <a:pt x="3722376" y="3355141"/>
                </a:cubicBezTo>
                <a:cubicBezTo>
                  <a:pt x="3722376" y="3371941"/>
                  <a:pt x="3709034" y="3386267"/>
                  <a:pt x="3691250" y="3386267"/>
                </a:cubicBezTo>
                <a:cubicBezTo>
                  <a:pt x="3682356" y="3386267"/>
                  <a:pt x="3674328" y="3382687"/>
                  <a:pt x="3668523" y="3377003"/>
                </a:cubicBezTo>
                <a:lnTo>
                  <a:pt x="3663983" y="3366438"/>
                </a:lnTo>
                <a:lnTo>
                  <a:pt x="3535786" y="3366438"/>
                </a:lnTo>
                <a:lnTo>
                  <a:pt x="3210282" y="3691426"/>
                </a:lnTo>
                <a:lnTo>
                  <a:pt x="3210282" y="3966062"/>
                </a:lnTo>
                <a:lnTo>
                  <a:pt x="2860349" y="4315940"/>
                </a:lnTo>
                <a:lnTo>
                  <a:pt x="2551799" y="4315940"/>
                </a:lnTo>
                <a:lnTo>
                  <a:pt x="1949151" y="4919053"/>
                </a:lnTo>
                <a:lnTo>
                  <a:pt x="1455168" y="4919053"/>
                </a:lnTo>
                <a:lnTo>
                  <a:pt x="847029" y="5527151"/>
                </a:lnTo>
                <a:lnTo>
                  <a:pt x="0" y="5527151"/>
                </a:lnTo>
                <a:lnTo>
                  <a:pt x="0" y="5506217"/>
                </a:lnTo>
                <a:lnTo>
                  <a:pt x="838056" y="5506217"/>
                </a:lnTo>
                <a:lnTo>
                  <a:pt x="1446196" y="4897619"/>
                </a:lnTo>
                <a:lnTo>
                  <a:pt x="1940676" y="4897619"/>
                </a:lnTo>
                <a:lnTo>
                  <a:pt x="2543326" y="4295005"/>
                </a:lnTo>
                <a:lnTo>
                  <a:pt x="2851380" y="4295005"/>
                </a:lnTo>
                <a:lnTo>
                  <a:pt x="3188849" y="3957591"/>
                </a:lnTo>
                <a:lnTo>
                  <a:pt x="3188849" y="3682452"/>
                </a:lnTo>
                <a:lnTo>
                  <a:pt x="3526812" y="3345001"/>
                </a:lnTo>
                <a:lnTo>
                  <a:pt x="3663323" y="3345001"/>
                </a:lnTo>
                <a:lnTo>
                  <a:pt x="3668523" y="3332414"/>
                </a:lnTo>
                <a:cubicBezTo>
                  <a:pt x="3674328" y="3326608"/>
                  <a:pt x="3682356" y="3323028"/>
                  <a:pt x="3691250" y="3323028"/>
                </a:cubicBezTo>
                <a:close/>
                <a:moveTo>
                  <a:pt x="4233588" y="3291720"/>
                </a:moveTo>
                <a:cubicBezTo>
                  <a:pt x="4195689" y="3291720"/>
                  <a:pt x="4166269" y="3322139"/>
                  <a:pt x="4166269" y="3359038"/>
                </a:cubicBezTo>
                <a:cubicBezTo>
                  <a:pt x="4166269" y="3396939"/>
                  <a:pt x="4195689" y="3427354"/>
                  <a:pt x="4233588" y="3427354"/>
                </a:cubicBezTo>
                <a:cubicBezTo>
                  <a:pt x="4270438" y="3427354"/>
                  <a:pt x="4300857" y="3396939"/>
                  <a:pt x="4300857" y="3359038"/>
                </a:cubicBezTo>
                <a:cubicBezTo>
                  <a:pt x="4300857" y="3322139"/>
                  <a:pt x="4270438" y="3291720"/>
                  <a:pt x="4233588" y="3291720"/>
                </a:cubicBezTo>
                <a:close/>
                <a:moveTo>
                  <a:pt x="3991338" y="3291720"/>
                </a:moveTo>
                <a:cubicBezTo>
                  <a:pt x="3954643" y="3291720"/>
                  <a:pt x="3924396" y="3322139"/>
                  <a:pt x="3924396" y="3359038"/>
                </a:cubicBezTo>
                <a:cubicBezTo>
                  <a:pt x="3924396" y="3396939"/>
                  <a:pt x="3954643" y="3427354"/>
                  <a:pt x="3991338" y="3427354"/>
                </a:cubicBezTo>
                <a:cubicBezTo>
                  <a:pt x="4028530" y="3427354"/>
                  <a:pt x="4059273" y="3396939"/>
                  <a:pt x="4059273" y="3359038"/>
                </a:cubicBezTo>
                <a:cubicBezTo>
                  <a:pt x="4059273" y="3322139"/>
                  <a:pt x="4028530" y="3291720"/>
                  <a:pt x="3991338" y="3291720"/>
                </a:cubicBezTo>
                <a:close/>
                <a:moveTo>
                  <a:pt x="4233588" y="3270276"/>
                </a:moveTo>
                <a:cubicBezTo>
                  <a:pt x="4282406" y="3270276"/>
                  <a:pt x="4322299" y="3310169"/>
                  <a:pt x="4322299" y="3359038"/>
                </a:cubicBezTo>
                <a:cubicBezTo>
                  <a:pt x="4322299" y="3408408"/>
                  <a:pt x="4282406" y="3447795"/>
                  <a:pt x="4233588" y="3447795"/>
                </a:cubicBezTo>
                <a:cubicBezTo>
                  <a:pt x="4184719" y="3447795"/>
                  <a:pt x="4144827" y="3408408"/>
                  <a:pt x="4144827" y="3359038"/>
                </a:cubicBezTo>
                <a:cubicBezTo>
                  <a:pt x="4144827" y="3310169"/>
                  <a:pt x="4184719" y="3270276"/>
                  <a:pt x="4233588" y="3270276"/>
                </a:cubicBezTo>
                <a:close/>
                <a:moveTo>
                  <a:pt x="3991338" y="3270276"/>
                </a:moveTo>
                <a:cubicBezTo>
                  <a:pt x="4040926" y="3270276"/>
                  <a:pt x="4080596" y="3310169"/>
                  <a:pt x="4080596" y="3359038"/>
                </a:cubicBezTo>
                <a:cubicBezTo>
                  <a:pt x="4080596" y="3408408"/>
                  <a:pt x="4040926" y="3447795"/>
                  <a:pt x="3991338" y="3447795"/>
                </a:cubicBezTo>
                <a:cubicBezTo>
                  <a:pt x="3942744" y="3447795"/>
                  <a:pt x="3903075" y="3408408"/>
                  <a:pt x="3903075" y="3359038"/>
                </a:cubicBezTo>
                <a:cubicBezTo>
                  <a:pt x="3903075" y="3310169"/>
                  <a:pt x="3942744" y="3270276"/>
                  <a:pt x="3991338" y="3270276"/>
                </a:cubicBezTo>
                <a:close/>
                <a:moveTo>
                  <a:pt x="2475975" y="3149394"/>
                </a:moveTo>
                <a:cubicBezTo>
                  <a:pt x="2494095" y="3149394"/>
                  <a:pt x="2509196" y="3164106"/>
                  <a:pt x="2509196" y="3181263"/>
                </a:cubicBezTo>
                <a:cubicBezTo>
                  <a:pt x="2509196" y="3198917"/>
                  <a:pt x="2494095" y="3212645"/>
                  <a:pt x="2475975" y="3212645"/>
                </a:cubicBezTo>
                <a:cubicBezTo>
                  <a:pt x="2467169" y="3212645"/>
                  <a:pt x="2459115" y="3209212"/>
                  <a:pt x="2453264" y="3203574"/>
                </a:cubicBezTo>
                <a:lnTo>
                  <a:pt x="2448687" y="3192823"/>
                </a:lnTo>
                <a:lnTo>
                  <a:pt x="2358282" y="3192823"/>
                </a:lnTo>
                <a:lnTo>
                  <a:pt x="1572091" y="3978843"/>
                </a:lnTo>
                <a:lnTo>
                  <a:pt x="1073043" y="3978843"/>
                </a:lnTo>
                <a:lnTo>
                  <a:pt x="1027677" y="4023724"/>
                </a:lnTo>
                <a:lnTo>
                  <a:pt x="1027677" y="4215231"/>
                </a:lnTo>
                <a:lnTo>
                  <a:pt x="613396" y="4630171"/>
                </a:lnTo>
                <a:lnTo>
                  <a:pt x="0" y="4630171"/>
                </a:lnTo>
                <a:lnTo>
                  <a:pt x="0" y="4609723"/>
                </a:lnTo>
                <a:lnTo>
                  <a:pt x="604421" y="4609723"/>
                </a:lnTo>
                <a:lnTo>
                  <a:pt x="1006233" y="4206752"/>
                </a:lnTo>
                <a:lnTo>
                  <a:pt x="1006233" y="4015249"/>
                </a:lnTo>
                <a:lnTo>
                  <a:pt x="1064069" y="3957398"/>
                </a:lnTo>
                <a:lnTo>
                  <a:pt x="1563119" y="3957398"/>
                </a:lnTo>
                <a:lnTo>
                  <a:pt x="2349309" y="3171373"/>
                </a:lnTo>
                <a:lnTo>
                  <a:pt x="2447964" y="3171373"/>
                </a:lnTo>
                <a:lnTo>
                  <a:pt x="2453264" y="3158892"/>
                </a:lnTo>
                <a:cubicBezTo>
                  <a:pt x="2459115" y="3153072"/>
                  <a:pt x="2467169" y="3149394"/>
                  <a:pt x="2475975" y="3149394"/>
                </a:cubicBezTo>
                <a:close/>
                <a:moveTo>
                  <a:pt x="3991338" y="3050393"/>
                </a:moveTo>
                <a:cubicBezTo>
                  <a:pt x="3954643" y="3050393"/>
                  <a:pt x="3924396" y="3080727"/>
                  <a:pt x="3924396" y="3117523"/>
                </a:cubicBezTo>
                <a:cubicBezTo>
                  <a:pt x="3924396" y="3154323"/>
                  <a:pt x="3954643" y="3184657"/>
                  <a:pt x="3991338" y="3184657"/>
                </a:cubicBezTo>
                <a:cubicBezTo>
                  <a:pt x="4028530" y="3184657"/>
                  <a:pt x="4059273" y="3154323"/>
                  <a:pt x="4059273" y="3117523"/>
                </a:cubicBezTo>
                <a:cubicBezTo>
                  <a:pt x="4059273" y="3080727"/>
                  <a:pt x="4028530" y="3050393"/>
                  <a:pt x="3991338" y="3050393"/>
                </a:cubicBezTo>
                <a:close/>
                <a:moveTo>
                  <a:pt x="3991338" y="3028517"/>
                </a:moveTo>
                <a:cubicBezTo>
                  <a:pt x="4040926" y="3028517"/>
                  <a:pt x="4080595" y="3068790"/>
                  <a:pt x="4080595" y="3117523"/>
                </a:cubicBezTo>
                <a:cubicBezTo>
                  <a:pt x="4080595" y="3166260"/>
                  <a:pt x="4040926" y="3206044"/>
                  <a:pt x="3991338" y="3206044"/>
                </a:cubicBezTo>
                <a:cubicBezTo>
                  <a:pt x="3942744" y="3206044"/>
                  <a:pt x="3903073" y="3166260"/>
                  <a:pt x="3903073" y="3117523"/>
                </a:cubicBezTo>
                <a:cubicBezTo>
                  <a:pt x="3903073" y="3068790"/>
                  <a:pt x="3942744" y="3028517"/>
                  <a:pt x="3991338" y="3028517"/>
                </a:cubicBezTo>
                <a:close/>
                <a:moveTo>
                  <a:pt x="2275926" y="3028517"/>
                </a:moveTo>
                <a:lnTo>
                  <a:pt x="2749893" y="3028517"/>
                </a:lnTo>
                <a:lnTo>
                  <a:pt x="2826149" y="3104224"/>
                </a:lnTo>
                <a:lnTo>
                  <a:pt x="2920987" y="3104224"/>
                </a:lnTo>
                <a:lnTo>
                  <a:pt x="2925845" y="3092773"/>
                </a:lnTo>
                <a:cubicBezTo>
                  <a:pt x="2931759" y="3087015"/>
                  <a:pt x="2939943" y="3083458"/>
                  <a:pt x="2948999" y="3083458"/>
                </a:cubicBezTo>
                <a:cubicBezTo>
                  <a:pt x="2966118" y="3083458"/>
                  <a:pt x="2981722" y="3097677"/>
                  <a:pt x="2981722" y="3115330"/>
                </a:cubicBezTo>
                <a:cubicBezTo>
                  <a:pt x="2981722" y="3132491"/>
                  <a:pt x="2966118" y="3146709"/>
                  <a:pt x="2948999" y="3146709"/>
                </a:cubicBezTo>
                <a:cubicBezTo>
                  <a:pt x="2939943" y="3146709"/>
                  <a:pt x="2931759" y="3143154"/>
                  <a:pt x="2925845" y="3137449"/>
                </a:cubicBezTo>
                <a:lnTo>
                  <a:pt x="2920741" y="3125642"/>
                </a:lnTo>
                <a:lnTo>
                  <a:pt x="2817178" y="3125642"/>
                </a:lnTo>
                <a:lnTo>
                  <a:pt x="2740924" y="3049435"/>
                </a:lnTo>
                <a:lnTo>
                  <a:pt x="2284896" y="3049435"/>
                </a:lnTo>
                <a:lnTo>
                  <a:pt x="1503428" y="3830460"/>
                </a:lnTo>
                <a:lnTo>
                  <a:pt x="986086" y="3830460"/>
                </a:lnTo>
                <a:lnTo>
                  <a:pt x="882928" y="3933559"/>
                </a:lnTo>
                <a:lnTo>
                  <a:pt x="882928" y="4169638"/>
                </a:lnTo>
                <a:lnTo>
                  <a:pt x="569438" y="4482930"/>
                </a:lnTo>
                <a:lnTo>
                  <a:pt x="135891" y="4482930"/>
                </a:lnTo>
                <a:lnTo>
                  <a:pt x="113945" y="4536006"/>
                </a:lnTo>
                <a:cubicBezTo>
                  <a:pt x="97829" y="4552106"/>
                  <a:pt x="75515" y="4562040"/>
                  <a:pt x="50721" y="4562040"/>
                </a:cubicBezTo>
                <a:cubicBezTo>
                  <a:pt x="38572" y="4562040"/>
                  <a:pt x="26981" y="4559557"/>
                  <a:pt x="16427" y="4555061"/>
                </a:cubicBezTo>
                <a:lnTo>
                  <a:pt x="0" y="4543908"/>
                </a:lnTo>
                <a:lnTo>
                  <a:pt x="0" y="4512020"/>
                </a:lnTo>
                <a:lnTo>
                  <a:pt x="3490" y="4520404"/>
                </a:lnTo>
                <a:cubicBezTo>
                  <a:pt x="15637" y="4532588"/>
                  <a:pt x="32376" y="4540174"/>
                  <a:pt x="50721" y="4540174"/>
                </a:cubicBezTo>
                <a:cubicBezTo>
                  <a:pt x="69564" y="4540174"/>
                  <a:pt x="86424" y="4532588"/>
                  <a:pt x="98572" y="4520404"/>
                </a:cubicBezTo>
                <a:lnTo>
                  <a:pt x="114071" y="4482930"/>
                </a:lnTo>
                <a:lnTo>
                  <a:pt x="0" y="4482930"/>
                </a:lnTo>
                <a:lnTo>
                  <a:pt x="0" y="4461509"/>
                </a:lnTo>
                <a:lnTo>
                  <a:pt x="113393" y="4461509"/>
                </a:lnTo>
                <a:lnTo>
                  <a:pt x="98572" y="4425676"/>
                </a:lnTo>
                <a:cubicBezTo>
                  <a:pt x="86424" y="4413493"/>
                  <a:pt x="69564" y="4405909"/>
                  <a:pt x="50721" y="4405909"/>
                </a:cubicBezTo>
                <a:cubicBezTo>
                  <a:pt x="32376" y="4405909"/>
                  <a:pt x="15637" y="4413493"/>
                  <a:pt x="3490" y="4425676"/>
                </a:cubicBezTo>
                <a:lnTo>
                  <a:pt x="0" y="4434061"/>
                </a:lnTo>
                <a:lnTo>
                  <a:pt x="0" y="4402627"/>
                </a:lnTo>
                <a:lnTo>
                  <a:pt x="16427" y="4391502"/>
                </a:lnTo>
                <a:cubicBezTo>
                  <a:pt x="26981" y="4387011"/>
                  <a:pt x="38572" y="4384524"/>
                  <a:pt x="50721" y="4384524"/>
                </a:cubicBezTo>
                <a:cubicBezTo>
                  <a:pt x="75515" y="4384524"/>
                  <a:pt x="97829" y="4394471"/>
                  <a:pt x="113945" y="4410507"/>
                </a:cubicBezTo>
                <a:lnTo>
                  <a:pt x="135179" y="4461509"/>
                </a:lnTo>
                <a:lnTo>
                  <a:pt x="560467" y="4461509"/>
                </a:lnTo>
                <a:lnTo>
                  <a:pt x="861497" y="4160680"/>
                </a:lnTo>
                <a:lnTo>
                  <a:pt x="861497" y="3925095"/>
                </a:lnTo>
                <a:lnTo>
                  <a:pt x="977116" y="3810040"/>
                </a:lnTo>
                <a:lnTo>
                  <a:pt x="1494455" y="3810040"/>
                </a:lnTo>
                <a:close/>
                <a:moveTo>
                  <a:pt x="1124851" y="2931811"/>
                </a:moveTo>
                <a:cubicBezTo>
                  <a:pt x="1141960" y="2931811"/>
                  <a:pt x="1157563" y="2946141"/>
                  <a:pt x="1157563" y="2963435"/>
                </a:cubicBezTo>
                <a:cubicBezTo>
                  <a:pt x="1157563" y="2980730"/>
                  <a:pt x="1141960" y="2995054"/>
                  <a:pt x="1124851" y="2995054"/>
                </a:cubicBezTo>
                <a:cubicBezTo>
                  <a:pt x="1115792" y="2995054"/>
                  <a:pt x="1107613" y="2991474"/>
                  <a:pt x="1101699" y="2985725"/>
                </a:cubicBezTo>
                <a:lnTo>
                  <a:pt x="1096802" y="2974308"/>
                </a:lnTo>
                <a:lnTo>
                  <a:pt x="1042062" y="2974308"/>
                </a:lnTo>
                <a:lnTo>
                  <a:pt x="965296" y="3052192"/>
                </a:lnTo>
                <a:lnTo>
                  <a:pt x="0" y="3052192"/>
                </a:lnTo>
                <a:lnTo>
                  <a:pt x="0" y="3030726"/>
                </a:lnTo>
                <a:lnTo>
                  <a:pt x="956325" y="3030726"/>
                </a:lnTo>
                <a:lnTo>
                  <a:pt x="1033088" y="2952844"/>
                </a:lnTo>
                <a:lnTo>
                  <a:pt x="1096677" y="2952844"/>
                </a:lnTo>
                <a:lnTo>
                  <a:pt x="1101699" y="2941139"/>
                </a:lnTo>
                <a:cubicBezTo>
                  <a:pt x="1107613" y="2935396"/>
                  <a:pt x="1115792" y="2931811"/>
                  <a:pt x="1124851" y="2931811"/>
                </a:cubicBezTo>
                <a:close/>
                <a:moveTo>
                  <a:pt x="736469" y="2817521"/>
                </a:moveTo>
                <a:cubicBezTo>
                  <a:pt x="754254" y="2817521"/>
                  <a:pt x="768583" y="2832118"/>
                  <a:pt x="768583" y="2850240"/>
                </a:cubicBezTo>
                <a:cubicBezTo>
                  <a:pt x="768583" y="2868364"/>
                  <a:pt x="754254" y="2882956"/>
                  <a:pt x="736469" y="2882956"/>
                </a:cubicBezTo>
                <a:cubicBezTo>
                  <a:pt x="728067" y="2882956"/>
                  <a:pt x="720285" y="2879308"/>
                  <a:pt x="714602" y="2873394"/>
                </a:cubicBezTo>
                <a:lnTo>
                  <a:pt x="709640" y="2860981"/>
                </a:lnTo>
                <a:lnTo>
                  <a:pt x="0" y="2860981"/>
                </a:lnTo>
                <a:lnTo>
                  <a:pt x="0" y="2839522"/>
                </a:lnTo>
                <a:lnTo>
                  <a:pt x="709626" y="2839522"/>
                </a:lnTo>
                <a:lnTo>
                  <a:pt x="714602" y="2827086"/>
                </a:lnTo>
                <a:cubicBezTo>
                  <a:pt x="720285" y="2821172"/>
                  <a:pt x="728067" y="2817521"/>
                  <a:pt x="736469" y="2817521"/>
                </a:cubicBezTo>
                <a:close/>
                <a:moveTo>
                  <a:pt x="3991337" y="2808633"/>
                </a:moveTo>
                <a:cubicBezTo>
                  <a:pt x="3954643" y="2808633"/>
                  <a:pt x="3924395" y="2838467"/>
                  <a:pt x="3924395" y="2875271"/>
                </a:cubicBezTo>
                <a:cubicBezTo>
                  <a:pt x="3924395" y="2912562"/>
                  <a:pt x="3954643" y="2942900"/>
                  <a:pt x="3991337" y="2942900"/>
                </a:cubicBezTo>
                <a:cubicBezTo>
                  <a:pt x="4028530" y="2942900"/>
                  <a:pt x="4059273" y="2912562"/>
                  <a:pt x="4059273" y="2875271"/>
                </a:cubicBezTo>
                <a:cubicBezTo>
                  <a:pt x="4059273" y="2838467"/>
                  <a:pt x="4028530" y="2808633"/>
                  <a:pt x="3991337" y="2808633"/>
                </a:cubicBezTo>
                <a:close/>
                <a:moveTo>
                  <a:pt x="3991337" y="2786752"/>
                </a:moveTo>
                <a:cubicBezTo>
                  <a:pt x="4040926" y="2786752"/>
                  <a:pt x="4080595" y="2826532"/>
                  <a:pt x="4080595" y="2875271"/>
                </a:cubicBezTo>
                <a:cubicBezTo>
                  <a:pt x="4080595" y="2924501"/>
                  <a:pt x="4040926" y="2964278"/>
                  <a:pt x="3991337" y="2964278"/>
                </a:cubicBezTo>
                <a:cubicBezTo>
                  <a:pt x="3942741" y="2964278"/>
                  <a:pt x="3903072" y="2924501"/>
                  <a:pt x="3903072" y="2875271"/>
                </a:cubicBezTo>
                <a:cubicBezTo>
                  <a:pt x="3903072" y="2826532"/>
                  <a:pt x="3942741" y="2786752"/>
                  <a:pt x="3991337" y="2786752"/>
                </a:cubicBezTo>
                <a:close/>
                <a:moveTo>
                  <a:pt x="1034471" y="2746621"/>
                </a:moveTo>
                <a:lnTo>
                  <a:pt x="1380974" y="2746621"/>
                </a:lnTo>
                <a:lnTo>
                  <a:pt x="1421737" y="2787671"/>
                </a:lnTo>
                <a:lnTo>
                  <a:pt x="1432368" y="2783255"/>
                </a:lnTo>
                <a:cubicBezTo>
                  <a:pt x="1440602" y="2783255"/>
                  <a:pt x="1448897" y="2786351"/>
                  <a:pt x="1455089" y="2792543"/>
                </a:cubicBezTo>
                <a:cubicBezTo>
                  <a:pt x="1467472" y="2804924"/>
                  <a:pt x="1467472" y="2825230"/>
                  <a:pt x="1455089" y="2837616"/>
                </a:cubicBezTo>
                <a:cubicBezTo>
                  <a:pt x="1442709" y="2849997"/>
                  <a:pt x="1421908" y="2849997"/>
                  <a:pt x="1410021" y="2837616"/>
                </a:cubicBezTo>
                <a:cubicBezTo>
                  <a:pt x="1403827" y="2831422"/>
                  <a:pt x="1400733" y="2823248"/>
                  <a:pt x="1400733" y="2815078"/>
                </a:cubicBezTo>
                <a:lnTo>
                  <a:pt x="1405906" y="2802527"/>
                </a:lnTo>
                <a:lnTo>
                  <a:pt x="1371999" y="2768042"/>
                </a:lnTo>
                <a:lnTo>
                  <a:pt x="1042950" y="2768042"/>
                </a:lnTo>
                <a:lnTo>
                  <a:pt x="956698" y="2853714"/>
                </a:lnTo>
                <a:lnTo>
                  <a:pt x="956698" y="2945855"/>
                </a:lnTo>
                <a:lnTo>
                  <a:pt x="900865" y="3001644"/>
                </a:lnTo>
                <a:lnTo>
                  <a:pt x="623179" y="3001644"/>
                </a:lnTo>
                <a:lnTo>
                  <a:pt x="561856" y="2939883"/>
                </a:lnTo>
                <a:lnTo>
                  <a:pt x="0" y="2939883"/>
                </a:lnTo>
                <a:lnTo>
                  <a:pt x="0" y="2918959"/>
                </a:lnTo>
                <a:lnTo>
                  <a:pt x="570829" y="2918959"/>
                </a:lnTo>
                <a:lnTo>
                  <a:pt x="632154" y="2979730"/>
                </a:lnTo>
                <a:lnTo>
                  <a:pt x="891891" y="2979730"/>
                </a:lnTo>
                <a:lnTo>
                  <a:pt x="935265" y="2936896"/>
                </a:lnTo>
                <a:lnTo>
                  <a:pt x="935265" y="2845244"/>
                </a:lnTo>
                <a:close/>
                <a:moveTo>
                  <a:pt x="2358540" y="2720816"/>
                </a:moveTo>
                <a:lnTo>
                  <a:pt x="2569359" y="2720816"/>
                </a:lnTo>
                <a:lnTo>
                  <a:pt x="2689657" y="2840634"/>
                </a:lnTo>
                <a:lnTo>
                  <a:pt x="2700843" y="2836025"/>
                </a:lnTo>
                <a:cubicBezTo>
                  <a:pt x="2708952" y="2836025"/>
                  <a:pt x="2716999" y="2839146"/>
                  <a:pt x="2723191" y="2845378"/>
                </a:cubicBezTo>
                <a:cubicBezTo>
                  <a:pt x="2735571" y="2858348"/>
                  <a:pt x="2735571" y="2878301"/>
                  <a:pt x="2723191" y="2890772"/>
                </a:cubicBezTo>
                <a:cubicBezTo>
                  <a:pt x="2710810" y="2902745"/>
                  <a:pt x="2691003" y="2902745"/>
                  <a:pt x="2678123" y="2890772"/>
                </a:cubicBezTo>
                <a:cubicBezTo>
                  <a:pt x="2671935" y="2884537"/>
                  <a:pt x="2668838" y="2876430"/>
                  <a:pt x="2668838" y="2868265"/>
                </a:cubicBezTo>
                <a:lnTo>
                  <a:pt x="2674095" y="2855309"/>
                </a:lnTo>
                <a:lnTo>
                  <a:pt x="2560886" y="2741739"/>
                </a:lnTo>
                <a:lnTo>
                  <a:pt x="2367511" y="2741739"/>
                </a:lnTo>
                <a:lnTo>
                  <a:pt x="1437045" y="3672206"/>
                </a:lnTo>
                <a:lnTo>
                  <a:pt x="886824" y="3672206"/>
                </a:lnTo>
                <a:lnTo>
                  <a:pt x="744298" y="3814175"/>
                </a:lnTo>
                <a:lnTo>
                  <a:pt x="744298" y="4091594"/>
                </a:lnTo>
                <a:lnTo>
                  <a:pt x="510549" y="4324684"/>
                </a:lnTo>
                <a:lnTo>
                  <a:pt x="0" y="4324684"/>
                </a:lnTo>
                <a:lnTo>
                  <a:pt x="0" y="4303264"/>
                </a:lnTo>
                <a:lnTo>
                  <a:pt x="501579" y="4303264"/>
                </a:lnTo>
                <a:lnTo>
                  <a:pt x="722863" y="4082627"/>
                </a:lnTo>
                <a:lnTo>
                  <a:pt x="722863" y="3806201"/>
                </a:lnTo>
                <a:lnTo>
                  <a:pt x="877857" y="3650787"/>
                </a:lnTo>
                <a:lnTo>
                  <a:pt x="1428574" y="3650787"/>
                </a:lnTo>
                <a:close/>
                <a:moveTo>
                  <a:pt x="1493487" y="2668068"/>
                </a:moveTo>
                <a:cubicBezTo>
                  <a:pt x="1510284" y="2668068"/>
                  <a:pt x="1524612" y="2682667"/>
                  <a:pt x="1524612" y="2700789"/>
                </a:cubicBezTo>
                <a:cubicBezTo>
                  <a:pt x="1524612" y="2718904"/>
                  <a:pt x="1510284" y="2733499"/>
                  <a:pt x="1493487" y="2733499"/>
                </a:cubicBezTo>
                <a:cubicBezTo>
                  <a:pt x="1484594" y="2733499"/>
                  <a:pt x="1476567" y="2729852"/>
                  <a:pt x="1470761" y="2723937"/>
                </a:cubicBezTo>
                <a:lnTo>
                  <a:pt x="1465729" y="2711527"/>
                </a:lnTo>
                <a:lnTo>
                  <a:pt x="0" y="2711527"/>
                </a:lnTo>
                <a:lnTo>
                  <a:pt x="0" y="2690039"/>
                </a:lnTo>
                <a:lnTo>
                  <a:pt x="1465731" y="2690039"/>
                </a:lnTo>
                <a:lnTo>
                  <a:pt x="1470761" y="2677629"/>
                </a:lnTo>
                <a:cubicBezTo>
                  <a:pt x="1476567" y="2671718"/>
                  <a:pt x="1484594" y="2668068"/>
                  <a:pt x="1493487" y="2668068"/>
                </a:cubicBezTo>
                <a:close/>
                <a:moveTo>
                  <a:pt x="2270211" y="2582363"/>
                </a:moveTo>
                <a:lnTo>
                  <a:pt x="2671384" y="2582363"/>
                </a:lnTo>
                <a:lnTo>
                  <a:pt x="2821388" y="2732832"/>
                </a:lnTo>
                <a:lnTo>
                  <a:pt x="3012254" y="2732832"/>
                </a:lnTo>
                <a:lnTo>
                  <a:pt x="3150079" y="2869763"/>
                </a:lnTo>
                <a:lnTo>
                  <a:pt x="3161947" y="2864680"/>
                </a:lnTo>
                <a:cubicBezTo>
                  <a:pt x="3170061" y="2864680"/>
                  <a:pt x="3178180" y="2867876"/>
                  <a:pt x="3184325" y="2874271"/>
                </a:cubicBezTo>
                <a:cubicBezTo>
                  <a:pt x="3197109" y="2886565"/>
                  <a:pt x="3197109" y="2906239"/>
                  <a:pt x="3184325" y="2919024"/>
                </a:cubicBezTo>
                <a:cubicBezTo>
                  <a:pt x="3172029" y="2931321"/>
                  <a:pt x="3151866" y="2931321"/>
                  <a:pt x="3139569" y="2919024"/>
                </a:cubicBezTo>
                <a:cubicBezTo>
                  <a:pt x="3133421" y="2912629"/>
                  <a:pt x="3130348" y="2904517"/>
                  <a:pt x="3130348" y="2896462"/>
                </a:cubicBezTo>
                <a:lnTo>
                  <a:pt x="3135055" y="2885139"/>
                </a:lnTo>
                <a:lnTo>
                  <a:pt x="3003287" y="2754257"/>
                </a:lnTo>
                <a:lnTo>
                  <a:pt x="2812912" y="2754257"/>
                </a:lnTo>
                <a:lnTo>
                  <a:pt x="2663408" y="2603787"/>
                </a:lnTo>
                <a:lnTo>
                  <a:pt x="2279183" y="2603787"/>
                </a:lnTo>
                <a:lnTo>
                  <a:pt x="1358238" y="3524565"/>
                </a:lnTo>
                <a:lnTo>
                  <a:pt x="731814" y="3524565"/>
                </a:lnTo>
                <a:lnTo>
                  <a:pt x="592768" y="3664584"/>
                </a:lnTo>
                <a:lnTo>
                  <a:pt x="592768" y="4043247"/>
                </a:lnTo>
                <a:lnTo>
                  <a:pt x="448740" y="4186236"/>
                </a:lnTo>
                <a:lnTo>
                  <a:pt x="0" y="4186236"/>
                </a:lnTo>
                <a:lnTo>
                  <a:pt x="0" y="4164818"/>
                </a:lnTo>
                <a:lnTo>
                  <a:pt x="439772" y="4164818"/>
                </a:lnTo>
                <a:lnTo>
                  <a:pt x="571337" y="4034282"/>
                </a:lnTo>
                <a:lnTo>
                  <a:pt x="571337" y="3655617"/>
                </a:lnTo>
                <a:lnTo>
                  <a:pt x="723340" y="3503143"/>
                </a:lnTo>
                <a:lnTo>
                  <a:pt x="1349268" y="3503143"/>
                </a:lnTo>
                <a:close/>
                <a:moveTo>
                  <a:pt x="3991337" y="2559848"/>
                </a:moveTo>
                <a:cubicBezTo>
                  <a:pt x="3954643" y="2559848"/>
                  <a:pt x="3924395" y="2589764"/>
                  <a:pt x="3924395" y="2627163"/>
                </a:cubicBezTo>
                <a:cubicBezTo>
                  <a:pt x="3924395" y="2664061"/>
                  <a:pt x="3954643" y="2694486"/>
                  <a:pt x="3991337" y="2694486"/>
                </a:cubicBezTo>
                <a:cubicBezTo>
                  <a:pt x="4028530" y="2694486"/>
                  <a:pt x="4059273" y="2664061"/>
                  <a:pt x="4059273" y="2627163"/>
                </a:cubicBezTo>
                <a:cubicBezTo>
                  <a:pt x="4059273" y="2589764"/>
                  <a:pt x="4028530" y="2559848"/>
                  <a:pt x="3991337" y="2559848"/>
                </a:cubicBezTo>
                <a:close/>
                <a:moveTo>
                  <a:pt x="3743484" y="2559848"/>
                </a:moveTo>
                <a:cubicBezTo>
                  <a:pt x="3706585" y="2559848"/>
                  <a:pt x="3676166" y="2589764"/>
                  <a:pt x="3676166" y="2627163"/>
                </a:cubicBezTo>
                <a:cubicBezTo>
                  <a:pt x="3676166" y="2664061"/>
                  <a:pt x="3706585" y="2694486"/>
                  <a:pt x="3743484" y="2694486"/>
                </a:cubicBezTo>
                <a:cubicBezTo>
                  <a:pt x="3780884" y="2694486"/>
                  <a:pt x="3811303" y="2664061"/>
                  <a:pt x="3811303" y="2627163"/>
                </a:cubicBezTo>
                <a:cubicBezTo>
                  <a:pt x="3811303" y="2589764"/>
                  <a:pt x="3780884" y="2559848"/>
                  <a:pt x="3743484" y="2559848"/>
                </a:cubicBezTo>
                <a:close/>
                <a:moveTo>
                  <a:pt x="3991337" y="2538405"/>
                </a:moveTo>
                <a:cubicBezTo>
                  <a:pt x="4040926" y="2538405"/>
                  <a:pt x="4080595" y="2578297"/>
                  <a:pt x="4080595" y="2627163"/>
                </a:cubicBezTo>
                <a:cubicBezTo>
                  <a:pt x="4080595" y="2676526"/>
                  <a:pt x="4040926" y="2715919"/>
                  <a:pt x="3991337" y="2715919"/>
                </a:cubicBezTo>
                <a:cubicBezTo>
                  <a:pt x="3942741" y="2715919"/>
                  <a:pt x="3903072" y="2676526"/>
                  <a:pt x="3903072" y="2627163"/>
                </a:cubicBezTo>
                <a:cubicBezTo>
                  <a:pt x="3903072" y="2578297"/>
                  <a:pt x="3942741" y="2538405"/>
                  <a:pt x="3991337" y="2538405"/>
                </a:cubicBezTo>
                <a:close/>
                <a:moveTo>
                  <a:pt x="3743484" y="2538405"/>
                </a:moveTo>
                <a:cubicBezTo>
                  <a:pt x="3792354" y="2538405"/>
                  <a:pt x="3832245" y="2578297"/>
                  <a:pt x="3832245" y="2627163"/>
                </a:cubicBezTo>
                <a:cubicBezTo>
                  <a:pt x="3832245" y="2676526"/>
                  <a:pt x="3792354" y="2715919"/>
                  <a:pt x="3743484" y="2715919"/>
                </a:cubicBezTo>
                <a:cubicBezTo>
                  <a:pt x="3694118" y="2715919"/>
                  <a:pt x="3654724" y="2676526"/>
                  <a:pt x="3654724" y="2627163"/>
                </a:cubicBezTo>
                <a:cubicBezTo>
                  <a:pt x="3654724" y="2578297"/>
                  <a:pt x="3694118" y="2538405"/>
                  <a:pt x="3743484" y="2538405"/>
                </a:cubicBezTo>
                <a:close/>
                <a:moveTo>
                  <a:pt x="2202667" y="2441718"/>
                </a:moveTo>
                <a:lnTo>
                  <a:pt x="3082641" y="2441718"/>
                </a:lnTo>
                <a:lnTo>
                  <a:pt x="3439440" y="2797527"/>
                </a:lnTo>
                <a:lnTo>
                  <a:pt x="3452297" y="2792149"/>
                </a:lnTo>
                <a:cubicBezTo>
                  <a:pt x="3460652" y="2792149"/>
                  <a:pt x="3469007" y="2795347"/>
                  <a:pt x="3475241" y="2801741"/>
                </a:cubicBezTo>
                <a:cubicBezTo>
                  <a:pt x="3487211" y="2814035"/>
                  <a:pt x="3487211" y="2833710"/>
                  <a:pt x="3475241" y="2846004"/>
                </a:cubicBezTo>
                <a:cubicBezTo>
                  <a:pt x="3462773" y="2858790"/>
                  <a:pt x="3441822" y="2858790"/>
                  <a:pt x="3429351" y="2846004"/>
                </a:cubicBezTo>
                <a:cubicBezTo>
                  <a:pt x="3423366" y="2839859"/>
                  <a:pt x="3420373" y="2831865"/>
                  <a:pt x="3420373" y="2823871"/>
                </a:cubicBezTo>
                <a:lnTo>
                  <a:pt x="3424859" y="2812814"/>
                </a:lnTo>
                <a:lnTo>
                  <a:pt x="3074666" y="2463138"/>
                </a:lnTo>
                <a:lnTo>
                  <a:pt x="2211636" y="2463138"/>
                </a:lnTo>
                <a:lnTo>
                  <a:pt x="1277347" y="3396830"/>
                </a:lnTo>
                <a:lnTo>
                  <a:pt x="541392" y="3396830"/>
                </a:lnTo>
                <a:lnTo>
                  <a:pt x="428277" y="3508928"/>
                </a:lnTo>
                <a:lnTo>
                  <a:pt x="428277" y="3973784"/>
                </a:lnTo>
                <a:lnTo>
                  <a:pt x="345560" y="4056483"/>
                </a:lnTo>
                <a:lnTo>
                  <a:pt x="243411" y="4056483"/>
                </a:lnTo>
                <a:lnTo>
                  <a:pt x="186104" y="3999192"/>
                </a:lnTo>
                <a:lnTo>
                  <a:pt x="186104" y="3488999"/>
                </a:lnTo>
                <a:lnTo>
                  <a:pt x="140260" y="3442668"/>
                </a:lnTo>
                <a:lnTo>
                  <a:pt x="44588" y="3442668"/>
                </a:lnTo>
                <a:lnTo>
                  <a:pt x="4722" y="3482519"/>
                </a:lnTo>
                <a:lnTo>
                  <a:pt x="4722" y="4018619"/>
                </a:lnTo>
                <a:lnTo>
                  <a:pt x="0" y="4023340"/>
                </a:lnTo>
                <a:lnTo>
                  <a:pt x="0" y="3457353"/>
                </a:lnTo>
                <a:lnTo>
                  <a:pt x="35621" y="3421744"/>
                </a:lnTo>
                <a:lnTo>
                  <a:pt x="149230" y="3421744"/>
                </a:lnTo>
                <a:lnTo>
                  <a:pt x="207532" y="3480034"/>
                </a:lnTo>
                <a:lnTo>
                  <a:pt x="207532" y="3990223"/>
                </a:lnTo>
                <a:lnTo>
                  <a:pt x="252376" y="4035061"/>
                </a:lnTo>
                <a:lnTo>
                  <a:pt x="337587" y="4035061"/>
                </a:lnTo>
                <a:lnTo>
                  <a:pt x="406853" y="3964817"/>
                </a:lnTo>
                <a:lnTo>
                  <a:pt x="406853" y="3500458"/>
                </a:lnTo>
                <a:lnTo>
                  <a:pt x="532921" y="3375410"/>
                </a:lnTo>
                <a:lnTo>
                  <a:pt x="1269374" y="3375410"/>
                </a:lnTo>
                <a:close/>
                <a:moveTo>
                  <a:pt x="1501352" y="2417241"/>
                </a:moveTo>
                <a:cubicBezTo>
                  <a:pt x="1509605" y="2416549"/>
                  <a:pt x="1517983" y="2418941"/>
                  <a:pt x="1524485" y="2424731"/>
                </a:cubicBezTo>
                <a:cubicBezTo>
                  <a:pt x="1537490" y="2436820"/>
                  <a:pt x="1539990" y="2457466"/>
                  <a:pt x="1527988" y="2470557"/>
                </a:cubicBezTo>
                <a:cubicBezTo>
                  <a:pt x="1522237" y="2477105"/>
                  <a:pt x="1514107" y="2480754"/>
                  <a:pt x="1505790" y="2481384"/>
                </a:cubicBezTo>
                <a:lnTo>
                  <a:pt x="1493306" y="2477472"/>
                </a:lnTo>
                <a:lnTo>
                  <a:pt x="1354582" y="2636804"/>
                </a:lnTo>
                <a:lnTo>
                  <a:pt x="0" y="2636804"/>
                </a:lnTo>
                <a:lnTo>
                  <a:pt x="0" y="2615405"/>
                </a:lnTo>
                <a:lnTo>
                  <a:pt x="1345108" y="2615405"/>
                </a:lnTo>
                <a:lnTo>
                  <a:pt x="1477094" y="2462909"/>
                </a:lnTo>
                <a:lnTo>
                  <a:pt x="1471719" y="2451737"/>
                </a:lnTo>
                <a:cubicBezTo>
                  <a:pt x="1471092" y="2443364"/>
                  <a:pt x="1473466" y="2434803"/>
                  <a:pt x="1478969" y="2428257"/>
                </a:cubicBezTo>
                <a:cubicBezTo>
                  <a:pt x="1484971" y="2421710"/>
                  <a:pt x="1493099" y="2417933"/>
                  <a:pt x="1501352" y="2417241"/>
                </a:cubicBezTo>
                <a:close/>
                <a:moveTo>
                  <a:pt x="762233" y="2353815"/>
                </a:moveTo>
                <a:cubicBezTo>
                  <a:pt x="780352" y="2353815"/>
                  <a:pt x="794949" y="2368035"/>
                  <a:pt x="794949" y="2385686"/>
                </a:cubicBezTo>
                <a:cubicBezTo>
                  <a:pt x="794949" y="2402348"/>
                  <a:pt x="780352" y="2417053"/>
                  <a:pt x="762233" y="2417053"/>
                </a:cubicBezTo>
                <a:cubicBezTo>
                  <a:pt x="753172" y="2417053"/>
                  <a:pt x="744995" y="2413379"/>
                  <a:pt x="739080" y="2407614"/>
                </a:cubicBezTo>
                <a:lnTo>
                  <a:pt x="733834" y="2395582"/>
                </a:lnTo>
                <a:lnTo>
                  <a:pt x="86335" y="2395582"/>
                </a:lnTo>
                <a:lnTo>
                  <a:pt x="11572" y="2480771"/>
                </a:lnTo>
                <a:lnTo>
                  <a:pt x="0" y="2480771"/>
                </a:lnTo>
                <a:lnTo>
                  <a:pt x="0" y="2459848"/>
                </a:lnTo>
                <a:lnTo>
                  <a:pt x="1603" y="2459848"/>
                </a:lnTo>
                <a:lnTo>
                  <a:pt x="75868" y="2374657"/>
                </a:lnTo>
                <a:lnTo>
                  <a:pt x="734191" y="2374657"/>
                </a:lnTo>
                <a:lnTo>
                  <a:pt x="739080" y="2363132"/>
                </a:lnTo>
                <a:cubicBezTo>
                  <a:pt x="744995" y="2357371"/>
                  <a:pt x="753172" y="2353815"/>
                  <a:pt x="762233" y="2353815"/>
                </a:cubicBezTo>
                <a:close/>
                <a:moveTo>
                  <a:pt x="3743484" y="2317986"/>
                </a:moveTo>
                <a:cubicBezTo>
                  <a:pt x="3706585" y="2317986"/>
                  <a:pt x="3676166" y="2348729"/>
                  <a:pt x="3676166" y="2385921"/>
                </a:cubicBezTo>
                <a:cubicBezTo>
                  <a:pt x="3676166" y="2422119"/>
                  <a:pt x="3706585" y="2452863"/>
                  <a:pt x="3743484" y="2452863"/>
                </a:cubicBezTo>
                <a:cubicBezTo>
                  <a:pt x="3780883" y="2452863"/>
                  <a:pt x="3811303" y="2422119"/>
                  <a:pt x="3811303" y="2385921"/>
                </a:cubicBezTo>
                <a:cubicBezTo>
                  <a:pt x="3811303" y="2348729"/>
                  <a:pt x="3780883" y="2317986"/>
                  <a:pt x="3743484" y="2317986"/>
                </a:cubicBezTo>
                <a:close/>
                <a:moveTo>
                  <a:pt x="3495136" y="2317986"/>
                </a:moveTo>
                <a:cubicBezTo>
                  <a:pt x="3458237" y="2317986"/>
                  <a:pt x="3427819" y="2348729"/>
                  <a:pt x="3427819" y="2385921"/>
                </a:cubicBezTo>
                <a:cubicBezTo>
                  <a:pt x="3427819" y="2422119"/>
                  <a:pt x="3458237" y="2452863"/>
                  <a:pt x="3495136" y="2452863"/>
                </a:cubicBezTo>
                <a:cubicBezTo>
                  <a:pt x="3533034" y="2452863"/>
                  <a:pt x="3562450" y="2422119"/>
                  <a:pt x="3562450" y="2385921"/>
                </a:cubicBezTo>
                <a:cubicBezTo>
                  <a:pt x="3562450" y="2348729"/>
                  <a:pt x="3533034" y="2317986"/>
                  <a:pt x="3495136" y="2317986"/>
                </a:cubicBezTo>
                <a:close/>
                <a:moveTo>
                  <a:pt x="3743484" y="2296662"/>
                </a:moveTo>
                <a:cubicBezTo>
                  <a:pt x="3792353" y="2296662"/>
                  <a:pt x="3832245" y="2337325"/>
                  <a:pt x="3832245" y="2385921"/>
                </a:cubicBezTo>
                <a:cubicBezTo>
                  <a:pt x="3832245" y="2434516"/>
                  <a:pt x="3792353" y="2474181"/>
                  <a:pt x="3743484" y="2474181"/>
                </a:cubicBezTo>
                <a:cubicBezTo>
                  <a:pt x="3694118" y="2474181"/>
                  <a:pt x="3654724" y="2434516"/>
                  <a:pt x="3654724" y="2385921"/>
                </a:cubicBezTo>
                <a:cubicBezTo>
                  <a:pt x="3654724" y="2337325"/>
                  <a:pt x="3694118" y="2296662"/>
                  <a:pt x="3743484" y="2296662"/>
                </a:cubicBezTo>
                <a:close/>
                <a:moveTo>
                  <a:pt x="3495136" y="2296662"/>
                </a:moveTo>
                <a:cubicBezTo>
                  <a:pt x="3544002" y="2296662"/>
                  <a:pt x="3583896" y="2337325"/>
                  <a:pt x="3583896" y="2385921"/>
                </a:cubicBezTo>
                <a:cubicBezTo>
                  <a:pt x="3583896" y="2434516"/>
                  <a:pt x="3544002" y="2474181"/>
                  <a:pt x="3495136" y="2474181"/>
                </a:cubicBezTo>
                <a:cubicBezTo>
                  <a:pt x="3446268" y="2474181"/>
                  <a:pt x="3406375" y="2434516"/>
                  <a:pt x="3406375" y="2385921"/>
                </a:cubicBezTo>
                <a:cubicBezTo>
                  <a:pt x="3406375" y="2337325"/>
                  <a:pt x="3446268" y="2296662"/>
                  <a:pt x="3495136" y="2296662"/>
                </a:cubicBezTo>
                <a:close/>
                <a:moveTo>
                  <a:pt x="2402009" y="2228542"/>
                </a:moveTo>
                <a:cubicBezTo>
                  <a:pt x="2442023" y="2228542"/>
                  <a:pt x="2474033" y="2261055"/>
                  <a:pt x="2474033" y="2301070"/>
                </a:cubicBezTo>
                <a:cubicBezTo>
                  <a:pt x="2474033" y="2341086"/>
                  <a:pt x="2442023" y="2373098"/>
                  <a:pt x="2402009" y="2373098"/>
                </a:cubicBezTo>
                <a:cubicBezTo>
                  <a:pt x="2382002" y="2373098"/>
                  <a:pt x="2363868" y="2365094"/>
                  <a:pt x="2350739" y="2352090"/>
                </a:cubicBezTo>
                <a:lnTo>
                  <a:pt x="2337033" y="2331924"/>
                </a:lnTo>
                <a:lnTo>
                  <a:pt x="2181907" y="2331924"/>
                </a:lnTo>
                <a:lnTo>
                  <a:pt x="1255310" y="3258792"/>
                </a:lnTo>
                <a:lnTo>
                  <a:pt x="0" y="3258792"/>
                </a:lnTo>
                <a:lnTo>
                  <a:pt x="0" y="3195466"/>
                </a:lnTo>
                <a:lnTo>
                  <a:pt x="1228394" y="3195466"/>
                </a:lnTo>
                <a:lnTo>
                  <a:pt x="2155987" y="2268103"/>
                </a:lnTo>
                <a:lnTo>
                  <a:pt x="2338392" y="2268103"/>
                </a:lnTo>
                <a:lnTo>
                  <a:pt x="2350739" y="2249801"/>
                </a:lnTo>
                <a:cubicBezTo>
                  <a:pt x="2363868" y="2236671"/>
                  <a:pt x="2382002" y="2228542"/>
                  <a:pt x="2402009" y="2228542"/>
                </a:cubicBezTo>
                <a:close/>
                <a:moveTo>
                  <a:pt x="1684691" y="2188982"/>
                </a:moveTo>
                <a:cubicBezTo>
                  <a:pt x="1701982" y="2188982"/>
                  <a:pt x="1715816" y="2203312"/>
                  <a:pt x="1715816" y="2220109"/>
                </a:cubicBezTo>
                <a:cubicBezTo>
                  <a:pt x="1715816" y="2237898"/>
                  <a:pt x="1701982" y="2252226"/>
                  <a:pt x="1684691" y="2252226"/>
                </a:cubicBezTo>
                <a:cubicBezTo>
                  <a:pt x="1675797" y="2252226"/>
                  <a:pt x="1667767" y="2248644"/>
                  <a:pt x="1661965" y="2242839"/>
                </a:cubicBezTo>
                <a:lnTo>
                  <a:pt x="1657116" y="2231101"/>
                </a:lnTo>
                <a:lnTo>
                  <a:pt x="1581403" y="2231101"/>
                </a:lnTo>
                <a:lnTo>
                  <a:pt x="1251525" y="2562086"/>
                </a:lnTo>
                <a:lnTo>
                  <a:pt x="0" y="2562086"/>
                </a:lnTo>
                <a:lnTo>
                  <a:pt x="0" y="2540151"/>
                </a:lnTo>
                <a:lnTo>
                  <a:pt x="1242557" y="2540151"/>
                </a:lnTo>
                <a:lnTo>
                  <a:pt x="1572435" y="2210165"/>
                </a:lnTo>
                <a:lnTo>
                  <a:pt x="1656846" y="2210165"/>
                </a:lnTo>
                <a:lnTo>
                  <a:pt x="1661965" y="2198248"/>
                </a:lnTo>
                <a:cubicBezTo>
                  <a:pt x="1667767" y="2192566"/>
                  <a:pt x="1675797" y="2188982"/>
                  <a:pt x="1684691" y="2188982"/>
                </a:cubicBezTo>
                <a:close/>
                <a:moveTo>
                  <a:pt x="1502278" y="2100244"/>
                </a:moveTo>
                <a:cubicBezTo>
                  <a:pt x="1510525" y="2099875"/>
                  <a:pt x="1518835" y="2102580"/>
                  <a:pt x="1525382" y="2108482"/>
                </a:cubicBezTo>
                <a:cubicBezTo>
                  <a:pt x="1538479" y="2119793"/>
                  <a:pt x="1539989" y="2140448"/>
                  <a:pt x="1527398" y="2152745"/>
                </a:cubicBezTo>
                <a:cubicBezTo>
                  <a:pt x="1521604" y="2159384"/>
                  <a:pt x="1513544" y="2162826"/>
                  <a:pt x="1505236" y="2163133"/>
                </a:cubicBezTo>
                <a:lnTo>
                  <a:pt x="1494930" y="2159466"/>
                </a:lnTo>
                <a:lnTo>
                  <a:pt x="1408426" y="2253264"/>
                </a:lnTo>
                <a:lnTo>
                  <a:pt x="82257" y="2253264"/>
                </a:lnTo>
                <a:lnTo>
                  <a:pt x="0" y="2348198"/>
                </a:lnTo>
                <a:lnTo>
                  <a:pt x="0" y="2315220"/>
                </a:lnTo>
                <a:lnTo>
                  <a:pt x="71790" y="2231845"/>
                </a:lnTo>
                <a:lnTo>
                  <a:pt x="1398954" y="2231845"/>
                </a:lnTo>
                <a:lnTo>
                  <a:pt x="1477823" y="2146711"/>
                </a:lnTo>
                <a:lnTo>
                  <a:pt x="1471303" y="2132765"/>
                </a:lnTo>
                <a:cubicBezTo>
                  <a:pt x="1470987" y="2124711"/>
                  <a:pt x="1473757" y="2116596"/>
                  <a:pt x="1479549" y="2110449"/>
                </a:cubicBezTo>
                <a:cubicBezTo>
                  <a:pt x="1485846" y="2104055"/>
                  <a:pt x="1494031" y="2100612"/>
                  <a:pt x="1502278" y="2100244"/>
                </a:cubicBezTo>
                <a:close/>
                <a:moveTo>
                  <a:pt x="3189648" y="2076291"/>
                </a:moveTo>
                <a:cubicBezTo>
                  <a:pt x="3152248" y="2076291"/>
                  <a:pt x="3122328" y="2106624"/>
                  <a:pt x="3122328" y="2143420"/>
                </a:cubicBezTo>
                <a:cubicBezTo>
                  <a:pt x="3122328" y="2180714"/>
                  <a:pt x="3152248" y="2210550"/>
                  <a:pt x="3189648" y="2210550"/>
                </a:cubicBezTo>
                <a:cubicBezTo>
                  <a:pt x="3226547" y="2210550"/>
                  <a:pt x="3256966" y="2180714"/>
                  <a:pt x="3256966" y="2143420"/>
                </a:cubicBezTo>
                <a:cubicBezTo>
                  <a:pt x="3256966" y="2106624"/>
                  <a:pt x="3226547" y="2076291"/>
                  <a:pt x="3189648" y="2076291"/>
                </a:cubicBezTo>
                <a:close/>
                <a:moveTo>
                  <a:pt x="3743484" y="2069638"/>
                </a:moveTo>
                <a:cubicBezTo>
                  <a:pt x="3706585" y="2069638"/>
                  <a:pt x="3676166" y="2099886"/>
                  <a:pt x="3676166" y="2136582"/>
                </a:cubicBezTo>
                <a:cubicBezTo>
                  <a:pt x="3676166" y="2173771"/>
                  <a:pt x="3706585" y="2204020"/>
                  <a:pt x="3743484" y="2204020"/>
                </a:cubicBezTo>
                <a:cubicBezTo>
                  <a:pt x="3780883" y="2204020"/>
                  <a:pt x="3811301" y="2173771"/>
                  <a:pt x="3811301" y="2136582"/>
                </a:cubicBezTo>
                <a:cubicBezTo>
                  <a:pt x="3811301" y="2099886"/>
                  <a:pt x="3780883" y="2069638"/>
                  <a:pt x="3743484" y="2069638"/>
                </a:cubicBezTo>
                <a:close/>
                <a:moveTo>
                  <a:pt x="3482199" y="2069638"/>
                </a:moveTo>
                <a:cubicBezTo>
                  <a:pt x="3444693" y="2069638"/>
                  <a:pt x="3414191" y="2099886"/>
                  <a:pt x="3414191" y="2136582"/>
                </a:cubicBezTo>
                <a:cubicBezTo>
                  <a:pt x="3414191" y="2173771"/>
                  <a:pt x="3444693" y="2204020"/>
                  <a:pt x="3482199" y="2204020"/>
                </a:cubicBezTo>
                <a:cubicBezTo>
                  <a:pt x="3519206" y="2204020"/>
                  <a:pt x="3549705" y="2173771"/>
                  <a:pt x="3549705" y="2136582"/>
                </a:cubicBezTo>
                <a:cubicBezTo>
                  <a:pt x="3549705" y="2099886"/>
                  <a:pt x="3519206" y="2069638"/>
                  <a:pt x="3482199" y="2069638"/>
                </a:cubicBezTo>
                <a:close/>
                <a:moveTo>
                  <a:pt x="3189648" y="2054909"/>
                </a:moveTo>
                <a:cubicBezTo>
                  <a:pt x="3239014" y="2054909"/>
                  <a:pt x="3278405" y="2094690"/>
                  <a:pt x="3278405" y="2143420"/>
                </a:cubicBezTo>
                <a:cubicBezTo>
                  <a:pt x="3278405" y="2192151"/>
                  <a:pt x="3239014" y="2232430"/>
                  <a:pt x="3189648" y="2232430"/>
                </a:cubicBezTo>
                <a:cubicBezTo>
                  <a:pt x="3140779" y="2232430"/>
                  <a:pt x="3100886" y="2192151"/>
                  <a:pt x="3100886" y="2143420"/>
                </a:cubicBezTo>
                <a:cubicBezTo>
                  <a:pt x="3100886" y="2094690"/>
                  <a:pt x="3140779" y="2054909"/>
                  <a:pt x="3189648" y="2054909"/>
                </a:cubicBezTo>
                <a:close/>
                <a:moveTo>
                  <a:pt x="3743484" y="2048315"/>
                </a:moveTo>
                <a:cubicBezTo>
                  <a:pt x="3792353" y="2048315"/>
                  <a:pt x="3832245" y="2087985"/>
                  <a:pt x="3832245" y="2136582"/>
                </a:cubicBezTo>
                <a:cubicBezTo>
                  <a:pt x="3832245" y="2185176"/>
                  <a:pt x="3792353" y="2225838"/>
                  <a:pt x="3743484" y="2225838"/>
                </a:cubicBezTo>
                <a:cubicBezTo>
                  <a:pt x="3694118" y="2225838"/>
                  <a:pt x="3654724" y="2185176"/>
                  <a:pt x="3654724" y="2136582"/>
                </a:cubicBezTo>
                <a:cubicBezTo>
                  <a:pt x="3654724" y="2087985"/>
                  <a:pt x="3694118" y="2048315"/>
                  <a:pt x="3743484" y="2048315"/>
                </a:cubicBezTo>
                <a:close/>
                <a:moveTo>
                  <a:pt x="3482199" y="2048315"/>
                </a:moveTo>
                <a:cubicBezTo>
                  <a:pt x="3530704" y="2048315"/>
                  <a:pt x="3570704" y="2087985"/>
                  <a:pt x="3570704" y="2136582"/>
                </a:cubicBezTo>
                <a:cubicBezTo>
                  <a:pt x="3570704" y="2185176"/>
                  <a:pt x="3530704" y="2225838"/>
                  <a:pt x="3482199" y="2225838"/>
                </a:cubicBezTo>
                <a:cubicBezTo>
                  <a:pt x="3433194" y="2225838"/>
                  <a:pt x="3393189" y="2185176"/>
                  <a:pt x="3393189" y="2136582"/>
                </a:cubicBezTo>
                <a:cubicBezTo>
                  <a:pt x="3393189" y="2087985"/>
                  <a:pt x="3433194" y="2048315"/>
                  <a:pt x="3482199" y="2048315"/>
                </a:cubicBezTo>
                <a:close/>
                <a:moveTo>
                  <a:pt x="2890252" y="1963709"/>
                </a:moveTo>
                <a:cubicBezTo>
                  <a:pt x="2853557" y="1963709"/>
                  <a:pt x="2823312" y="1994041"/>
                  <a:pt x="2823312" y="2031335"/>
                </a:cubicBezTo>
                <a:cubicBezTo>
                  <a:pt x="2823312" y="2068133"/>
                  <a:pt x="2853557" y="2098465"/>
                  <a:pt x="2890252" y="2098465"/>
                </a:cubicBezTo>
                <a:cubicBezTo>
                  <a:pt x="2927440" y="2098465"/>
                  <a:pt x="2957198" y="2068133"/>
                  <a:pt x="2957198" y="2031335"/>
                </a:cubicBezTo>
                <a:cubicBezTo>
                  <a:pt x="2957198" y="1994041"/>
                  <a:pt x="2927440" y="1963709"/>
                  <a:pt x="2890252" y="1963709"/>
                </a:cubicBezTo>
                <a:close/>
                <a:moveTo>
                  <a:pt x="2890252" y="1942823"/>
                </a:moveTo>
                <a:cubicBezTo>
                  <a:pt x="2939840" y="1942823"/>
                  <a:pt x="2979515" y="1982603"/>
                  <a:pt x="2979515" y="2031335"/>
                </a:cubicBezTo>
                <a:cubicBezTo>
                  <a:pt x="2979515" y="2080066"/>
                  <a:pt x="2939840" y="2120345"/>
                  <a:pt x="2890252" y="2120345"/>
                </a:cubicBezTo>
                <a:cubicBezTo>
                  <a:pt x="2841654" y="2120345"/>
                  <a:pt x="2801988" y="2080066"/>
                  <a:pt x="2801988" y="2031335"/>
                </a:cubicBezTo>
                <a:cubicBezTo>
                  <a:pt x="2801988" y="1982603"/>
                  <a:pt x="2841654" y="1942823"/>
                  <a:pt x="2890252" y="1942823"/>
                </a:cubicBezTo>
                <a:close/>
                <a:moveTo>
                  <a:pt x="3482199" y="1821848"/>
                </a:moveTo>
                <a:cubicBezTo>
                  <a:pt x="3444693" y="1821848"/>
                  <a:pt x="3414191" y="1851684"/>
                  <a:pt x="3414191" y="1889476"/>
                </a:cubicBezTo>
                <a:cubicBezTo>
                  <a:pt x="3414191" y="1926272"/>
                  <a:pt x="3444693" y="1955610"/>
                  <a:pt x="3482199" y="1955610"/>
                </a:cubicBezTo>
                <a:cubicBezTo>
                  <a:pt x="3519206" y="1955610"/>
                  <a:pt x="3549705" y="1926272"/>
                  <a:pt x="3549705" y="1889476"/>
                </a:cubicBezTo>
                <a:cubicBezTo>
                  <a:pt x="3549705" y="1851684"/>
                  <a:pt x="3519206" y="1821848"/>
                  <a:pt x="3482199" y="1821848"/>
                </a:cubicBezTo>
                <a:close/>
                <a:moveTo>
                  <a:pt x="3218711" y="1821848"/>
                </a:moveTo>
                <a:cubicBezTo>
                  <a:pt x="3181025" y="1821848"/>
                  <a:pt x="3150778" y="1851682"/>
                  <a:pt x="3150778" y="1889474"/>
                </a:cubicBezTo>
                <a:cubicBezTo>
                  <a:pt x="3150778" y="1926272"/>
                  <a:pt x="3181025" y="1955610"/>
                  <a:pt x="3218711" y="1955610"/>
                </a:cubicBezTo>
                <a:cubicBezTo>
                  <a:pt x="3255407" y="1955610"/>
                  <a:pt x="3285654" y="1926272"/>
                  <a:pt x="3285654" y="1889474"/>
                </a:cubicBezTo>
                <a:cubicBezTo>
                  <a:pt x="3285654" y="1851682"/>
                  <a:pt x="3255407" y="1821848"/>
                  <a:pt x="3218711" y="1821848"/>
                </a:cubicBezTo>
                <a:close/>
                <a:moveTo>
                  <a:pt x="3482199" y="1799970"/>
                </a:moveTo>
                <a:cubicBezTo>
                  <a:pt x="3530704" y="1799970"/>
                  <a:pt x="3570704" y="1839750"/>
                  <a:pt x="3570704" y="1889476"/>
                </a:cubicBezTo>
                <a:cubicBezTo>
                  <a:pt x="3570704" y="1937709"/>
                  <a:pt x="3530704" y="1977489"/>
                  <a:pt x="3482199" y="1977489"/>
                </a:cubicBezTo>
                <a:cubicBezTo>
                  <a:pt x="3433194" y="1977489"/>
                  <a:pt x="3393189" y="1937709"/>
                  <a:pt x="3393189" y="1889476"/>
                </a:cubicBezTo>
                <a:cubicBezTo>
                  <a:pt x="3393189" y="1839750"/>
                  <a:pt x="3433194" y="1799970"/>
                  <a:pt x="3482199" y="1799970"/>
                </a:cubicBezTo>
                <a:close/>
                <a:moveTo>
                  <a:pt x="3218711" y="1799969"/>
                </a:moveTo>
                <a:cubicBezTo>
                  <a:pt x="3267307" y="1799969"/>
                  <a:pt x="3306979" y="1839749"/>
                  <a:pt x="3306979" y="1889474"/>
                </a:cubicBezTo>
                <a:cubicBezTo>
                  <a:pt x="3306979" y="1937709"/>
                  <a:pt x="3267307" y="1977489"/>
                  <a:pt x="3218711" y="1977489"/>
                </a:cubicBezTo>
                <a:cubicBezTo>
                  <a:pt x="3170115" y="1977489"/>
                  <a:pt x="3129453" y="1937709"/>
                  <a:pt x="3129453" y="1889474"/>
                </a:cubicBezTo>
                <a:cubicBezTo>
                  <a:pt x="3129453" y="1839749"/>
                  <a:pt x="3170115" y="1799969"/>
                  <a:pt x="3218711" y="1799969"/>
                </a:cubicBezTo>
                <a:close/>
                <a:moveTo>
                  <a:pt x="1724004" y="1795586"/>
                </a:moveTo>
                <a:cubicBezTo>
                  <a:pt x="1741163" y="1795586"/>
                  <a:pt x="1755379" y="1809804"/>
                  <a:pt x="1755379" y="1826962"/>
                </a:cubicBezTo>
                <a:cubicBezTo>
                  <a:pt x="1755379" y="1844612"/>
                  <a:pt x="1741163" y="1858829"/>
                  <a:pt x="1724004" y="1858829"/>
                </a:cubicBezTo>
                <a:cubicBezTo>
                  <a:pt x="1715178" y="1858829"/>
                  <a:pt x="1707212" y="1855275"/>
                  <a:pt x="1701450" y="1849514"/>
                </a:cubicBezTo>
                <a:lnTo>
                  <a:pt x="1697173" y="1839152"/>
                </a:lnTo>
                <a:lnTo>
                  <a:pt x="1606495" y="1839152"/>
                </a:lnTo>
                <a:lnTo>
                  <a:pt x="1262620" y="2183343"/>
                </a:lnTo>
                <a:lnTo>
                  <a:pt x="12738" y="2183343"/>
                </a:lnTo>
                <a:lnTo>
                  <a:pt x="0" y="2197356"/>
                </a:lnTo>
                <a:lnTo>
                  <a:pt x="0" y="2166027"/>
                </a:lnTo>
                <a:lnTo>
                  <a:pt x="3766" y="2161926"/>
                </a:lnTo>
                <a:lnTo>
                  <a:pt x="1253646" y="2161926"/>
                </a:lnTo>
                <a:lnTo>
                  <a:pt x="1598024" y="1817734"/>
                </a:lnTo>
                <a:lnTo>
                  <a:pt x="1696023" y="1817734"/>
                </a:lnTo>
                <a:lnTo>
                  <a:pt x="1701450" y="1804839"/>
                </a:lnTo>
                <a:cubicBezTo>
                  <a:pt x="1707212" y="1799141"/>
                  <a:pt x="1715178" y="1795586"/>
                  <a:pt x="1724004" y="1795586"/>
                </a:cubicBezTo>
                <a:close/>
                <a:moveTo>
                  <a:pt x="2446796" y="1753221"/>
                </a:moveTo>
                <a:cubicBezTo>
                  <a:pt x="2409399" y="1753221"/>
                  <a:pt x="2378983" y="1783552"/>
                  <a:pt x="2378983" y="1820847"/>
                </a:cubicBezTo>
                <a:cubicBezTo>
                  <a:pt x="2378983" y="1857148"/>
                  <a:pt x="2409399" y="1888475"/>
                  <a:pt x="2446796" y="1888475"/>
                </a:cubicBezTo>
                <a:cubicBezTo>
                  <a:pt x="2483696" y="1888475"/>
                  <a:pt x="2514114" y="1857148"/>
                  <a:pt x="2514114" y="1820847"/>
                </a:cubicBezTo>
                <a:cubicBezTo>
                  <a:pt x="2514114" y="1783552"/>
                  <a:pt x="2483696" y="1753221"/>
                  <a:pt x="2446796" y="1753221"/>
                </a:cubicBezTo>
                <a:close/>
                <a:moveTo>
                  <a:pt x="2446796" y="1731837"/>
                </a:moveTo>
                <a:cubicBezTo>
                  <a:pt x="2495662" y="1731837"/>
                  <a:pt x="2535557" y="1771618"/>
                  <a:pt x="2535557" y="1820847"/>
                </a:cubicBezTo>
                <a:cubicBezTo>
                  <a:pt x="2535557" y="1869579"/>
                  <a:pt x="2495662" y="1909359"/>
                  <a:pt x="2446796" y="1909359"/>
                </a:cubicBezTo>
                <a:cubicBezTo>
                  <a:pt x="2397930" y="1909359"/>
                  <a:pt x="2358036" y="1869579"/>
                  <a:pt x="2358036" y="1820847"/>
                </a:cubicBezTo>
                <a:cubicBezTo>
                  <a:pt x="2358036" y="1771618"/>
                  <a:pt x="2397930" y="1731837"/>
                  <a:pt x="2446796" y="1731837"/>
                </a:cubicBezTo>
                <a:close/>
                <a:moveTo>
                  <a:pt x="0" y="1537057"/>
                </a:moveTo>
                <a:lnTo>
                  <a:pt x="286499" y="1537057"/>
                </a:lnTo>
                <a:lnTo>
                  <a:pt x="413085" y="1663717"/>
                </a:lnTo>
                <a:lnTo>
                  <a:pt x="792986" y="1663717"/>
                </a:lnTo>
                <a:lnTo>
                  <a:pt x="798048" y="1651262"/>
                </a:lnTo>
                <a:cubicBezTo>
                  <a:pt x="803728" y="1645380"/>
                  <a:pt x="811511" y="1641703"/>
                  <a:pt x="819911" y="1641703"/>
                </a:cubicBezTo>
                <a:cubicBezTo>
                  <a:pt x="837696" y="1641703"/>
                  <a:pt x="852025" y="1656411"/>
                  <a:pt x="852025" y="1674061"/>
                </a:cubicBezTo>
                <a:cubicBezTo>
                  <a:pt x="852025" y="1690729"/>
                  <a:pt x="837696" y="1704947"/>
                  <a:pt x="819911" y="1704947"/>
                </a:cubicBezTo>
                <a:cubicBezTo>
                  <a:pt x="811511" y="1704947"/>
                  <a:pt x="803728" y="1701392"/>
                  <a:pt x="798048" y="1695755"/>
                </a:cubicBezTo>
                <a:lnTo>
                  <a:pt x="793524" y="1685160"/>
                </a:lnTo>
                <a:lnTo>
                  <a:pt x="404613" y="1685160"/>
                </a:lnTo>
                <a:lnTo>
                  <a:pt x="277528" y="1558499"/>
                </a:lnTo>
                <a:lnTo>
                  <a:pt x="0" y="1558499"/>
                </a:lnTo>
                <a:close/>
                <a:moveTo>
                  <a:pt x="1853855" y="1498847"/>
                </a:moveTo>
                <a:cubicBezTo>
                  <a:pt x="1870652" y="1498847"/>
                  <a:pt x="1884981" y="1512790"/>
                  <a:pt x="1884981" y="1530715"/>
                </a:cubicBezTo>
                <a:cubicBezTo>
                  <a:pt x="1884981" y="1548642"/>
                  <a:pt x="1870652" y="1562086"/>
                  <a:pt x="1853855" y="1562086"/>
                </a:cubicBezTo>
                <a:cubicBezTo>
                  <a:pt x="1844961" y="1562086"/>
                  <a:pt x="1836933" y="1558725"/>
                  <a:pt x="1831126" y="1553123"/>
                </a:cubicBezTo>
                <a:lnTo>
                  <a:pt x="1825821" y="1540460"/>
                </a:lnTo>
                <a:lnTo>
                  <a:pt x="1807547" y="1540460"/>
                </a:lnTo>
                <a:lnTo>
                  <a:pt x="1241199" y="2106371"/>
                </a:lnTo>
                <a:lnTo>
                  <a:pt x="0" y="2106371"/>
                </a:lnTo>
                <a:lnTo>
                  <a:pt x="0" y="2084949"/>
                </a:lnTo>
                <a:lnTo>
                  <a:pt x="1232225" y="2084949"/>
                </a:lnTo>
                <a:lnTo>
                  <a:pt x="1799571" y="1519039"/>
                </a:lnTo>
                <a:lnTo>
                  <a:pt x="1826577" y="1519039"/>
                </a:lnTo>
                <a:lnTo>
                  <a:pt x="1831126" y="1508059"/>
                </a:lnTo>
                <a:cubicBezTo>
                  <a:pt x="1836933" y="1502333"/>
                  <a:pt x="1844961" y="1498847"/>
                  <a:pt x="1853855" y="1498847"/>
                </a:cubicBezTo>
                <a:close/>
                <a:moveTo>
                  <a:pt x="1114947" y="1498338"/>
                </a:moveTo>
                <a:cubicBezTo>
                  <a:pt x="1078046" y="1498338"/>
                  <a:pt x="1047627" y="1528756"/>
                  <a:pt x="1047627" y="1566155"/>
                </a:cubicBezTo>
                <a:cubicBezTo>
                  <a:pt x="1047627" y="1603555"/>
                  <a:pt x="1078046" y="1633974"/>
                  <a:pt x="1114947" y="1633974"/>
                </a:cubicBezTo>
                <a:cubicBezTo>
                  <a:pt x="1151843" y="1633974"/>
                  <a:pt x="1182261" y="1603555"/>
                  <a:pt x="1182261" y="1566155"/>
                </a:cubicBezTo>
                <a:cubicBezTo>
                  <a:pt x="1182261" y="1528756"/>
                  <a:pt x="1151843" y="1498338"/>
                  <a:pt x="1114947" y="1498338"/>
                </a:cubicBezTo>
                <a:close/>
                <a:moveTo>
                  <a:pt x="1114947" y="1476896"/>
                </a:moveTo>
                <a:cubicBezTo>
                  <a:pt x="1164309" y="1476896"/>
                  <a:pt x="1203703" y="1516788"/>
                  <a:pt x="1203703" y="1566155"/>
                </a:cubicBezTo>
                <a:cubicBezTo>
                  <a:pt x="1203703" y="1615024"/>
                  <a:pt x="1164309" y="1654417"/>
                  <a:pt x="1114947" y="1654417"/>
                </a:cubicBezTo>
                <a:cubicBezTo>
                  <a:pt x="1066079" y="1654417"/>
                  <a:pt x="1026184" y="1615024"/>
                  <a:pt x="1026184" y="1566155"/>
                </a:cubicBezTo>
                <a:cubicBezTo>
                  <a:pt x="1026184" y="1516788"/>
                  <a:pt x="1066079" y="1476896"/>
                  <a:pt x="1114947" y="1476896"/>
                </a:cubicBezTo>
                <a:close/>
                <a:moveTo>
                  <a:pt x="2526165" y="1311526"/>
                </a:moveTo>
                <a:cubicBezTo>
                  <a:pt x="2488660" y="1311526"/>
                  <a:pt x="2458159" y="1341945"/>
                  <a:pt x="2458159" y="1378845"/>
                </a:cubicBezTo>
                <a:cubicBezTo>
                  <a:pt x="2458159" y="1416244"/>
                  <a:pt x="2488660" y="1446164"/>
                  <a:pt x="2526165" y="1446164"/>
                </a:cubicBezTo>
                <a:cubicBezTo>
                  <a:pt x="2563172" y="1446164"/>
                  <a:pt x="2593678" y="1416244"/>
                  <a:pt x="2593678" y="1378845"/>
                </a:cubicBezTo>
                <a:cubicBezTo>
                  <a:pt x="2593678" y="1341945"/>
                  <a:pt x="2563172" y="1311526"/>
                  <a:pt x="2526165" y="1311526"/>
                </a:cubicBezTo>
                <a:close/>
                <a:moveTo>
                  <a:pt x="2264632" y="1311526"/>
                </a:moveTo>
                <a:cubicBezTo>
                  <a:pt x="2227130" y="1311526"/>
                  <a:pt x="2196625" y="1341945"/>
                  <a:pt x="2196625" y="1378845"/>
                </a:cubicBezTo>
                <a:cubicBezTo>
                  <a:pt x="2196625" y="1416244"/>
                  <a:pt x="2227130" y="1446164"/>
                  <a:pt x="2264632" y="1446164"/>
                </a:cubicBezTo>
                <a:cubicBezTo>
                  <a:pt x="2301638" y="1446164"/>
                  <a:pt x="2332138" y="1416244"/>
                  <a:pt x="2332138" y="1378845"/>
                </a:cubicBezTo>
                <a:cubicBezTo>
                  <a:pt x="2332138" y="1341945"/>
                  <a:pt x="2301638" y="1311526"/>
                  <a:pt x="2264632" y="1311526"/>
                </a:cubicBezTo>
                <a:close/>
                <a:moveTo>
                  <a:pt x="2526165" y="1290084"/>
                </a:moveTo>
                <a:cubicBezTo>
                  <a:pt x="2574672" y="1290084"/>
                  <a:pt x="2614678" y="1329976"/>
                  <a:pt x="2614678" y="1378845"/>
                </a:cubicBezTo>
                <a:cubicBezTo>
                  <a:pt x="2614678" y="1427714"/>
                  <a:pt x="2574672" y="1467606"/>
                  <a:pt x="2526165" y="1467606"/>
                </a:cubicBezTo>
                <a:cubicBezTo>
                  <a:pt x="2477161" y="1467606"/>
                  <a:pt x="2437156" y="1427714"/>
                  <a:pt x="2437156" y="1378845"/>
                </a:cubicBezTo>
                <a:cubicBezTo>
                  <a:pt x="2437156" y="1329976"/>
                  <a:pt x="2477161" y="1290084"/>
                  <a:pt x="2526165" y="1290084"/>
                </a:cubicBezTo>
                <a:close/>
                <a:moveTo>
                  <a:pt x="2264632" y="1290084"/>
                </a:moveTo>
                <a:cubicBezTo>
                  <a:pt x="2313138" y="1290084"/>
                  <a:pt x="2353140" y="1329976"/>
                  <a:pt x="2353140" y="1378845"/>
                </a:cubicBezTo>
                <a:cubicBezTo>
                  <a:pt x="2353140" y="1427714"/>
                  <a:pt x="2313138" y="1467606"/>
                  <a:pt x="2264632" y="1467606"/>
                </a:cubicBezTo>
                <a:cubicBezTo>
                  <a:pt x="2215626" y="1467606"/>
                  <a:pt x="2175624" y="1427714"/>
                  <a:pt x="2175624" y="1378845"/>
                </a:cubicBezTo>
                <a:cubicBezTo>
                  <a:pt x="2175624" y="1329976"/>
                  <a:pt x="2215626" y="1290084"/>
                  <a:pt x="2264632" y="1290084"/>
                </a:cubicBezTo>
                <a:close/>
                <a:moveTo>
                  <a:pt x="1924182" y="1281268"/>
                </a:moveTo>
                <a:cubicBezTo>
                  <a:pt x="1940980" y="1281268"/>
                  <a:pt x="1955308" y="1295864"/>
                  <a:pt x="1955308" y="1313984"/>
                </a:cubicBezTo>
                <a:cubicBezTo>
                  <a:pt x="1955308" y="1331599"/>
                  <a:pt x="1940980" y="1346698"/>
                  <a:pt x="1924182" y="1346698"/>
                </a:cubicBezTo>
                <a:cubicBezTo>
                  <a:pt x="1915290" y="1346698"/>
                  <a:pt x="1907260" y="1342924"/>
                  <a:pt x="1901455" y="1336947"/>
                </a:cubicBezTo>
                <a:lnTo>
                  <a:pt x="1899215" y="1331469"/>
                </a:lnTo>
                <a:lnTo>
                  <a:pt x="1199468" y="2030393"/>
                </a:lnTo>
                <a:lnTo>
                  <a:pt x="0" y="2030393"/>
                </a:lnTo>
                <a:lnTo>
                  <a:pt x="0" y="2009468"/>
                </a:lnTo>
                <a:lnTo>
                  <a:pt x="1190496" y="2009468"/>
                </a:lnTo>
                <a:lnTo>
                  <a:pt x="1895992" y="1304302"/>
                </a:lnTo>
                <a:lnTo>
                  <a:pt x="1901455" y="1290831"/>
                </a:lnTo>
                <a:cubicBezTo>
                  <a:pt x="1907260" y="1284918"/>
                  <a:pt x="1915290" y="1281268"/>
                  <a:pt x="1924182" y="1281268"/>
                </a:cubicBezTo>
                <a:close/>
                <a:moveTo>
                  <a:pt x="1929686" y="1123028"/>
                </a:moveTo>
                <a:lnTo>
                  <a:pt x="2040324" y="1123028"/>
                </a:lnTo>
                <a:lnTo>
                  <a:pt x="2097138" y="1180355"/>
                </a:lnTo>
                <a:lnTo>
                  <a:pt x="2097138" y="1465498"/>
                </a:lnTo>
                <a:lnTo>
                  <a:pt x="2201298" y="1569185"/>
                </a:lnTo>
                <a:lnTo>
                  <a:pt x="2545439" y="1569185"/>
                </a:lnTo>
                <a:lnTo>
                  <a:pt x="2549970" y="1558535"/>
                </a:lnTo>
                <a:cubicBezTo>
                  <a:pt x="2555883" y="1552853"/>
                  <a:pt x="2564062" y="1549395"/>
                  <a:pt x="2573122" y="1549395"/>
                </a:cubicBezTo>
                <a:cubicBezTo>
                  <a:pt x="2590737" y="1549395"/>
                  <a:pt x="2605837" y="1563230"/>
                  <a:pt x="2605837" y="1581015"/>
                </a:cubicBezTo>
                <a:cubicBezTo>
                  <a:pt x="2605837" y="1598802"/>
                  <a:pt x="2590737" y="1612635"/>
                  <a:pt x="2573122" y="1612635"/>
                </a:cubicBezTo>
                <a:cubicBezTo>
                  <a:pt x="2564062" y="1612635"/>
                  <a:pt x="2555883" y="1609177"/>
                  <a:pt x="2549970" y="1603496"/>
                </a:cubicBezTo>
                <a:lnTo>
                  <a:pt x="2544493" y="1590622"/>
                </a:lnTo>
                <a:lnTo>
                  <a:pt x="2192327" y="1590622"/>
                </a:lnTo>
                <a:lnTo>
                  <a:pt x="2075210" y="1473973"/>
                </a:lnTo>
                <a:lnTo>
                  <a:pt x="2075210" y="1189329"/>
                </a:lnTo>
                <a:lnTo>
                  <a:pt x="2031353" y="1144464"/>
                </a:lnTo>
                <a:lnTo>
                  <a:pt x="1938657" y="1144464"/>
                </a:lnTo>
                <a:lnTo>
                  <a:pt x="1155719" y="1927608"/>
                </a:lnTo>
                <a:lnTo>
                  <a:pt x="0" y="1927608"/>
                </a:lnTo>
                <a:lnTo>
                  <a:pt x="0" y="1906172"/>
                </a:lnTo>
                <a:lnTo>
                  <a:pt x="1147248" y="1906172"/>
                </a:lnTo>
                <a:close/>
                <a:moveTo>
                  <a:pt x="1912269" y="1008743"/>
                </a:moveTo>
                <a:lnTo>
                  <a:pt x="2152541" y="1008743"/>
                </a:lnTo>
                <a:lnTo>
                  <a:pt x="2257721" y="1113370"/>
                </a:lnTo>
                <a:lnTo>
                  <a:pt x="2487940" y="1113370"/>
                </a:lnTo>
                <a:lnTo>
                  <a:pt x="2492591" y="1101822"/>
                </a:lnTo>
                <a:cubicBezTo>
                  <a:pt x="2498334" y="1095908"/>
                  <a:pt x="2506240" y="1092259"/>
                  <a:pt x="2514886" y="1092259"/>
                </a:cubicBezTo>
                <a:cubicBezTo>
                  <a:pt x="2532179" y="1092259"/>
                  <a:pt x="2546508" y="1106855"/>
                  <a:pt x="2546508" y="1124974"/>
                </a:cubicBezTo>
                <a:cubicBezTo>
                  <a:pt x="2546508" y="1143093"/>
                  <a:pt x="2532179" y="1157689"/>
                  <a:pt x="2514886" y="1157689"/>
                </a:cubicBezTo>
                <a:cubicBezTo>
                  <a:pt x="2506240" y="1157689"/>
                  <a:pt x="2498334" y="1154040"/>
                  <a:pt x="2492591" y="1148126"/>
                </a:cubicBezTo>
                <a:lnTo>
                  <a:pt x="2487220" y="1134792"/>
                </a:lnTo>
                <a:lnTo>
                  <a:pt x="2249746" y="1134792"/>
                </a:lnTo>
                <a:lnTo>
                  <a:pt x="2143569" y="1030167"/>
                </a:lnTo>
                <a:lnTo>
                  <a:pt x="1921242" y="1030167"/>
                </a:lnTo>
                <a:lnTo>
                  <a:pt x="1125156" y="1825817"/>
                </a:lnTo>
                <a:lnTo>
                  <a:pt x="0" y="1825817"/>
                </a:lnTo>
                <a:lnTo>
                  <a:pt x="0" y="1804393"/>
                </a:lnTo>
                <a:lnTo>
                  <a:pt x="1116183" y="1804393"/>
                </a:lnTo>
                <a:close/>
                <a:moveTo>
                  <a:pt x="1114947" y="577465"/>
                </a:moveTo>
                <a:cubicBezTo>
                  <a:pt x="1078046" y="577465"/>
                  <a:pt x="1047627" y="607385"/>
                  <a:pt x="1047627" y="644783"/>
                </a:cubicBezTo>
                <a:cubicBezTo>
                  <a:pt x="1047627" y="681683"/>
                  <a:pt x="1078046" y="712102"/>
                  <a:pt x="1114947" y="712102"/>
                </a:cubicBezTo>
                <a:cubicBezTo>
                  <a:pt x="1151843" y="712102"/>
                  <a:pt x="1182261" y="681683"/>
                  <a:pt x="1182261" y="644783"/>
                </a:cubicBezTo>
                <a:cubicBezTo>
                  <a:pt x="1182261" y="607385"/>
                  <a:pt x="1151843" y="577465"/>
                  <a:pt x="1114947" y="577465"/>
                </a:cubicBezTo>
                <a:close/>
                <a:moveTo>
                  <a:pt x="1114947" y="556023"/>
                </a:moveTo>
                <a:cubicBezTo>
                  <a:pt x="1164309" y="556023"/>
                  <a:pt x="1203703" y="595915"/>
                  <a:pt x="1203703" y="644783"/>
                </a:cubicBezTo>
                <a:cubicBezTo>
                  <a:pt x="1203703" y="693651"/>
                  <a:pt x="1164309" y="733544"/>
                  <a:pt x="1114947" y="733544"/>
                </a:cubicBezTo>
                <a:cubicBezTo>
                  <a:pt x="1066079" y="733544"/>
                  <a:pt x="1026184" y="693651"/>
                  <a:pt x="1026184" y="644783"/>
                </a:cubicBezTo>
                <a:cubicBezTo>
                  <a:pt x="1026184" y="595915"/>
                  <a:pt x="1066079" y="556023"/>
                  <a:pt x="1114947" y="556023"/>
                </a:cubicBezTo>
                <a:close/>
                <a:moveTo>
                  <a:pt x="2121764" y="156008"/>
                </a:moveTo>
                <a:lnTo>
                  <a:pt x="2137717" y="170946"/>
                </a:lnTo>
                <a:lnTo>
                  <a:pt x="1251410" y="1056286"/>
                </a:lnTo>
                <a:lnTo>
                  <a:pt x="380557" y="1056286"/>
                </a:lnTo>
                <a:lnTo>
                  <a:pt x="286843" y="1148902"/>
                </a:lnTo>
                <a:lnTo>
                  <a:pt x="0" y="1148902"/>
                </a:lnTo>
                <a:lnTo>
                  <a:pt x="0" y="1127491"/>
                </a:lnTo>
                <a:lnTo>
                  <a:pt x="277869" y="1127491"/>
                </a:lnTo>
                <a:lnTo>
                  <a:pt x="371585" y="1034376"/>
                </a:lnTo>
                <a:lnTo>
                  <a:pt x="1242436" y="1034376"/>
                </a:lnTo>
                <a:close/>
                <a:moveTo>
                  <a:pt x="1766226" y="151611"/>
                </a:moveTo>
                <a:lnTo>
                  <a:pt x="1781675" y="166093"/>
                </a:lnTo>
                <a:lnTo>
                  <a:pt x="1433808" y="514669"/>
                </a:lnTo>
                <a:lnTo>
                  <a:pt x="1026134" y="514669"/>
                </a:lnTo>
                <a:lnTo>
                  <a:pt x="901042" y="639017"/>
                </a:lnTo>
                <a:lnTo>
                  <a:pt x="621951" y="639017"/>
                </a:lnTo>
                <a:lnTo>
                  <a:pt x="509317" y="525656"/>
                </a:lnTo>
                <a:lnTo>
                  <a:pt x="0" y="525656"/>
                </a:lnTo>
                <a:lnTo>
                  <a:pt x="0" y="504182"/>
                </a:lnTo>
                <a:lnTo>
                  <a:pt x="517291" y="504182"/>
                </a:lnTo>
                <a:lnTo>
                  <a:pt x="630920" y="617544"/>
                </a:lnTo>
                <a:lnTo>
                  <a:pt x="892071" y="617544"/>
                </a:lnTo>
                <a:lnTo>
                  <a:pt x="1017163" y="493195"/>
                </a:lnTo>
                <a:lnTo>
                  <a:pt x="1425336" y="493195"/>
                </a:lnTo>
                <a:close/>
                <a:moveTo>
                  <a:pt x="1956930" y="107656"/>
                </a:moveTo>
                <a:lnTo>
                  <a:pt x="1972882" y="123097"/>
                </a:lnTo>
                <a:lnTo>
                  <a:pt x="1262066" y="832423"/>
                </a:lnTo>
                <a:lnTo>
                  <a:pt x="701789" y="832423"/>
                </a:lnTo>
                <a:lnTo>
                  <a:pt x="475484" y="606275"/>
                </a:lnTo>
                <a:lnTo>
                  <a:pt x="0" y="606275"/>
                </a:lnTo>
                <a:lnTo>
                  <a:pt x="0" y="585355"/>
                </a:lnTo>
                <a:lnTo>
                  <a:pt x="484457" y="585355"/>
                </a:lnTo>
                <a:lnTo>
                  <a:pt x="710761" y="811003"/>
                </a:lnTo>
                <a:lnTo>
                  <a:pt x="1253592" y="811003"/>
                </a:lnTo>
                <a:close/>
                <a:moveTo>
                  <a:pt x="2054628" y="94469"/>
                </a:moveTo>
                <a:lnTo>
                  <a:pt x="2069583" y="108935"/>
                </a:lnTo>
                <a:lnTo>
                  <a:pt x="1251509" y="959893"/>
                </a:lnTo>
                <a:lnTo>
                  <a:pt x="0" y="959893"/>
                </a:lnTo>
                <a:lnTo>
                  <a:pt x="0" y="938444"/>
                </a:lnTo>
                <a:lnTo>
                  <a:pt x="1242533" y="938444"/>
                </a:lnTo>
                <a:close/>
                <a:moveTo>
                  <a:pt x="3401369" y="70294"/>
                </a:moveTo>
                <a:lnTo>
                  <a:pt x="3416820" y="85746"/>
                </a:lnTo>
                <a:lnTo>
                  <a:pt x="2978256" y="523381"/>
                </a:lnTo>
                <a:lnTo>
                  <a:pt x="2586541" y="523381"/>
                </a:lnTo>
                <a:lnTo>
                  <a:pt x="2392676" y="717277"/>
                </a:lnTo>
                <a:lnTo>
                  <a:pt x="1836999" y="717277"/>
                </a:lnTo>
                <a:lnTo>
                  <a:pt x="1332651" y="1222702"/>
                </a:lnTo>
                <a:lnTo>
                  <a:pt x="530779" y="1222702"/>
                </a:lnTo>
                <a:lnTo>
                  <a:pt x="400706" y="1353294"/>
                </a:lnTo>
                <a:lnTo>
                  <a:pt x="0" y="1353294"/>
                </a:lnTo>
                <a:lnTo>
                  <a:pt x="0" y="1331362"/>
                </a:lnTo>
                <a:lnTo>
                  <a:pt x="391736" y="1331362"/>
                </a:lnTo>
                <a:lnTo>
                  <a:pt x="522308" y="1201268"/>
                </a:lnTo>
                <a:lnTo>
                  <a:pt x="1323680" y="1201268"/>
                </a:lnTo>
                <a:lnTo>
                  <a:pt x="1828028" y="695843"/>
                </a:lnTo>
                <a:lnTo>
                  <a:pt x="2383706" y="695843"/>
                </a:lnTo>
                <a:lnTo>
                  <a:pt x="2577571" y="502946"/>
                </a:lnTo>
                <a:lnTo>
                  <a:pt x="2969785" y="502946"/>
                </a:lnTo>
                <a:close/>
                <a:moveTo>
                  <a:pt x="1808973" y="6558"/>
                </a:moveTo>
                <a:lnTo>
                  <a:pt x="1823432" y="22543"/>
                </a:lnTo>
                <a:lnTo>
                  <a:pt x="1401116" y="445613"/>
                </a:lnTo>
                <a:lnTo>
                  <a:pt x="0" y="445613"/>
                </a:lnTo>
                <a:lnTo>
                  <a:pt x="0" y="424135"/>
                </a:lnTo>
                <a:lnTo>
                  <a:pt x="1392141" y="424135"/>
                </a:lnTo>
                <a:close/>
                <a:moveTo>
                  <a:pt x="1727726" y="0"/>
                </a:moveTo>
                <a:lnTo>
                  <a:pt x="1742186" y="14960"/>
                </a:lnTo>
                <a:lnTo>
                  <a:pt x="1380203" y="377517"/>
                </a:lnTo>
                <a:lnTo>
                  <a:pt x="0" y="377517"/>
                </a:lnTo>
                <a:lnTo>
                  <a:pt x="0" y="356571"/>
                </a:lnTo>
                <a:lnTo>
                  <a:pt x="1371227" y="356571"/>
                </a:lnTo>
                <a:close/>
              </a:path>
            </a:pathLst>
          </a:custGeom>
          <a:gradFill>
            <a:gsLst>
              <a:gs pos="0">
                <a:srgbClr val="E0E0E0"/>
              </a:gs>
              <a:gs pos="2000">
                <a:srgbClr val="E0E0E0"/>
              </a:gs>
              <a:gs pos="100000">
                <a:schemeClr val="accent2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General Slide_Right">
  <p:cSld name="4_General Slide_Right">
    <p:bg>
      <p:bgPr>
        <a:solidFill>
          <a:srgbClr val="FFFFFF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0" y="23246"/>
            <a:ext cx="9144000" cy="5120255"/>
          </a:xfrm>
          <a:custGeom>
            <a:avLst/>
            <a:gdLst/>
            <a:ahLst/>
            <a:cxnLst/>
            <a:rect l="l" t="t" r="r" b="b"/>
            <a:pathLst>
              <a:path w="12192000" h="6827006" extrusionOk="0">
                <a:moveTo>
                  <a:pt x="4450854" y="6822737"/>
                </a:moveTo>
                <a:lnTo>
                  <a:pt x="5253370" y="6822737"/>
                </a:lnTo>
                <a:lnTo>
                  <a:pt x="5257626" y="6827006"/>
                </a:lnTo>
                <a:lnTo>
                  <a:pt x="4446587" y="6827006"/>
                </a:lnTo>
                <a:close/>
                <a:moveTo>
                  <a:pt x="8421608" y="6810417"/>
                </a:moveTo>
                <a:cubicBezTo>
                  <a:pt x="8433306" y="6810417"/>
                  <a:pt x="8445006" y="6814852"/>
                  <a:pt x="8453882" y="6823724"/>
                </a:cubicBezTo>
                <a:lnTo>
                  <a:pt x="8455237" y="6827006"/>
                </a:lnTo>
                <a:lnTo>
                  <a:pt x="8387978" y="6827006"/>
                </a:lnTo>
                <a:lnTo>
                  <a:pt x="8389332" y="6823724"/>
                </a:lnTo>
                <a:cubicBezTo>
                  <a:pt x="8398208" y="6814852"/>
                  <a:pt x="8409908" y="6810417"/>
                  <a:pt x="8421608" y="6810417"/>
                </a:cubicBezTo>
                <a:close/>
                <a:moveTo>
                  <a:pt x="10286368" y="6798798"/>
                </a:moveTo>
                <a:cubicBezTo>
                  <a:pt x="10296135" y="6798798"/>
                  <a:pt x="10304683" y="6802701"/>
                  <a:pt x="10310785" y="6808889"/>
                </a:cubicBezTo>
                <a:lnTo>
                  <a:pt x="10315483" y="6820344"/>
                </a:lnTo>
                <a:lnTo>
                  <a:pt x="10362313" y="6820344"/>
                </a:lnTo>
                <a:lnTo>
                  <a:pt x="10368988" y="6827006"/>
                </a:lnTo>
                <a:lnTo>
                  <a:pt x="10254043" y="6827006"/>
                </a:lnTo>
                <a:lnTo>
                  <a:pt x="10261680" y="6808889"/>
                </a:lnTo>
                <a:cubicBezTo>
                  <a:pt x="10267920" y="6802700"/>
                  <a:pt x="10276602" y="6798798"/>
                  <a:pt x="10286368" y="6798798"/>
                </a:cubicBezTo>
                <a:close/>
                <a:moveTo>
                  <a:pt x="8791092" y="6794010"/>
                </a:moveTo>
                <a:cubicBezTo>
                  <a:pt x="8800784" y="6794010"/>
                  <a:pt x="8809532" y="6797807"/>
                  <a:pt x="8815860" y="6804044"/>
                </a:cubicBezTo>
                <a:lnTo>
                  <a:pt x="8821624" y="6817950"/>
                </a:lnTo>
                <a:lnTo>
                  <a:pt x="8946405" y="6817950"/>
                </a:lnTo>
                <a:lnTo>
                  <a:pt x="8955476" y="6827006"/>
                </a:lnTo>
                <a:lnTo>
                  <a:pt x="8757849" y="6827006"/>
                </a:lnTo>
                <a:lnTo>
                  <a:pt x="8766866" y="6804044"/>
                </a:lnTo>
                <a:cubicBezTo>
                  <a:pt x="8772922" y="6797807"/>
                  <a:pt x="8781401" y="6794010"/>
                  <a:pt x="8791092" y="6794010"/>
                </a:cubicBezTo>
                <a:close/>
                <a:moveTo>
                  <a:pt x="486138" y="6772465"/>
                </a:moveTo>
                <a:cubicBezTo>
                  <a:pt x="512689" y="6772465"/>
                  <a:pt x="536803" y="6783329"/>
                  <a:pt x="554278" y="6800846"/>
                </a:cubicBezTo>
                <a:lnTo>
                  <a:pt x="571904" y="6827006"/>
                </a:lnTo>
                <a:lnTo>
                  <a:pt x="544723" y="6827006"/>
                </a:lnTo>
                <a:lnTo>
                  <a:pt x="538022" y="6817209"/>
                </a:lnTo>
                <a:cubicBezTo>
                  <a:pt x="524611" y="6803969"/>
                  <a:pt x="506188" y="6795821"/>
                  <a:pt x="486138" y="6795821"/>
                </a:cubicBezTo>
                <a:cubicBezTo>
                  <a:pt x="465817" y="6795821"/>
                  <a:pt x="447393" y="6803969"/>
                  <a:pt x="434049" y="6817209"/>
                </a:cubicBezTo>
                <a:lnTo>
                  <a:pt x="427401" y="6827006"/>
                </a:lnTo>
                <a:lnTo>
                  <a:pt x="399847" y="6827006"/>
                </a:lnTo>
                <a:lnTo>
                  <a:pt x="417522" y="6800846"/>
                </a:lnTo>
                <a:cubicBezTo>
                  <a:pt x="435065" y="6783329"/>
                  <a:pt x="459315" y="6772465"/>
                  <a:pt x="486138" y="6772465"/>
                </a:cubicBezTo>
                <a:close/>
                <a:moveTo>
                  <a:pt x="7402579" y="6748525"/>
                </a:moveTo>
                <a:cubicBezTo>
                  <a:pt x="7442519" y="6748525"/>
                  <a:pt x="7476956" y="6772968"/>
                  <a:pt x="7491679" y="6807646"/>
                </a:cubicBezTo>
                <a:lnTo>
                  <a:pt x="7495609" y="6827006"/>
                </a:lnTo>
                <a:lnTo>
                  <a:pt x="7472218" y="6827006"/>
                </a:lnTo>
                <a:lnTo>
                  <a:pt x="7470131" y="6816795"/>
                </a:lnTo>
                <a:cubicBezTo>
                  <a:pt x="7458923" y="6790519"/>
                  <a:pt x="7432737" y="6771881"/>
                  <a:pt x="7402579" y="6771881"/>
                </a:cubicBezTo>
                <a:cubicBezTo>
                  <a:pt x="7372013" y="6771881"/>
                  <a:pt x="7346031" y="6790519"/>
                  <a:pt x="7334951" y="6816795"/>
                </a:cubicBezTo>
                <a:lnTo>
                  <a:pt x="7332892" y="6827006"/>
                </a:lnTo>
                <a:lnTo>
                  <a:pt x="7309512" y="6827006"/>
                </a:lnTo>
                <a:lnTo>
                  <a:pt x="7313402" y="6807646"/>
                </a:lnTo>
                <a:cubicBezTo>
                  <a:pt x="7327998" y="6772968"/>
                  <a:pt x="7362232" y="6748525"/>
                  <a:pt x="7402579" y="6748525"/>
                </a:cubicBezTo>
                <a:close/>
                <a:moveTo>
                  <a:pt x="8193195" y="6734162"/>
                </a:moveTo>
                <a:cubicBezTo>
                  <a:pt x="8232804" y="6734162"/>
                  <a:pt x="8267226" y="6758536"/>
                  <a:pt x="8281961" y="6793118"/>
                </a:cubicBezTo>
                <a:lnTo>
                  <a:pt x="8288869" y="6827006"/>
                </a:lnTo>
                <a:lnTo>
                  <a:pt x="8265979" y="6827006"/>
                </a:lnTo>
                <a:lnTo>
                  <a:pt x="8260890" y="6802241"/>
                </a:lnTo>
                <a:cubicBezTo>
                  <a:pt x="8249653" y="6776038"/>
                  <a:pt x="8223403" y="6757453"/>
                  <a:pt x="8193195" y="6757453"/>
                </a:cubicBezTo>
                <a:cubicBezTo>
                  <a:pt x="8162544" y="6757453"/>
                  <a:pt x="8136183" y="6776038"/>
                  <a:pt x="8124918" y="6802241"/>
                </a:cubicBezTo>
                <a:lnTo>
                  <a:pt x="8119821" y="6827006"/>
                </a:lnTo>
                <a:lnTo>
                  <a:pt x="8096929" y="6827006"/>
                </a:lnTo>
                <a:lnTo>
                  <a:pt x="8103846" y="6793118"/>
                </a:lnTo>
                <a:cubicBezTo>
                  <a:pt x="8118610" y="6758536"/>
                  <a:pt x="8153144" y="6734162"/>
                  <a:pt x="8193195" y="6734162"/>
                </a:cubicBezTo>
                <a:close/>
                <a:moveTo>
                  <a:pt x="6510785" y="6729891"/>
                </a:moveTo>
                <a:cubicBezTo>
                  <a:pt x="6530719" y="6729891"/>
                  <a:pt x="6550718" y="6737591"/>
                  <a:pt x="6566125" y="6752991"/>
                </a:cubicBezTo>
                <a:cubicBezTo>
                  <a:pt x="6581260" y="6768390"/>
                  <a:pt x="6588828" y="6788382"/>
                  <a:pt x="6588828" y="6808374"/>
                </a:cubicBezTo>
                <a:lnTo>
                  <a:pt x="6581191" y="6827006"/>
                </a:lnTo>
                <a:lnTo>
                  <a:pt x="6440246" y="6827006"/>
                </a:lnTo>
                <a:lnTo>
                  <a:pt x="6432336" y="6808374"/>
                </a:lnTo>
                <a:cubicBezTo>
                  <a:pt x="6432336" y="6788383"/>
                  <a:pt x="6440174" y="6768389"/>
                  <a:pt x="6455851" y="6752991"/>
                </a:cubicBezTo>
                <a:cubicBezTo>
                  <a:pt x="6470985" y="6737591"/>
                  <a:pt x="6490851" y="6729891"/>
                  <a:pt x="6510785" y="6729891"/>
                </a:cubicBezTo>
                <a:close/>
                <a:moveTo>
                  <a:pt x="1412454" y="6710222"/>
                </a:moveTo>
                <a:cubicBezTo>
                  <a:pt x="1465559" y="6710222"/>
                  <a:pt x="1509451" y="6753435"/>
                  <a:pt x="1509451" y="6806366"/>
                </a:cubicBezTo>
                <a:lnTo>
                  <a:pt x="1505222" y="6827006"/>
                </a:lnTo>
                <a:lnTo>
                  <a:pt x="1481468" y="6827006"/>
                </a:lnTo>
                <a:lnTo>
                  <a:pt x="1485609" y="6806366"/>
                </a:lnTo>
                <a:cubicBezTo>
                  <a:pt x="1485609" y="6766397"/>
                  <a:pt x="1453096" y="6733449"/>
                  <a:pt x="1412454" y="6733449"/>
                </a:cubicBezTo>
                <a:cubicBezTo>
                  <a:pt x="1372354" y="6733449"/>
                  <a:pt x="1339299" y="6766397"/>
                  <a:pt x="1339299" y="6806366"/>
                </a:cubicBezTo>
                <a:lnTo>
                  <a:pt x="1343496" y="6827006"/>
                </a:lnTo>
                <a:lnTo>
                  <a:pt x="1320182" y="6827006"/>
                </a:lnTo>
                <a:lnTo>
                  <a:pt x="1315999" y="6806366"/>
                </a:lnTo>
                <a:cubicBezTo>
                  <a:pt x="1315999" y="6753435"/>
                  <a:pt x="1359349" y="6710222"/>
                  <a:pt x="1412454" y="6710222"/>
                </a:cubicBezTo>
                <a:close/>
                <a:moveTo>
                  <a:pt x="833140" y="6664737"/>
                </a:moveTo>
                <a:cubicBezTo>
                  <a:pt x="887480" y="6664737"/>
                  <a:pt x="929865" y="6708069"/>
                  <a:pt x="929865" y="6761692"/>
                </a:cubicBezTo>
                <a:cubicBezTo>
                  <a:pt x="929865" y="6774963"/>
                  <a:pt x="927216" y="6787624"/>
                  <a:pt x="922394" y="6799151"/>
                </a:cubicBezTo>
                <a:lnTo>
                  <a:pt x="903753" y="6827006"/>
                </a:lnTo>
                <a:lnTo>
                  <a:pt x="864924" y="6827006"/>
                </a:lnTo>
                <a:lnTo>
                  <a:pt x="885103" y="6813488"/>
                </a:lnTo>
                <a:cubicBezTo>
                  <a:pt x="898348" y="6800285"/>
                  <a:pt x="906499" y="6782004"/>
                  <a:pt x="906499" y="6761692"/>
                </a:cubicBezTo>
                <a:cubicBezTo>
                  <a:pt x="906499" y="6721611"/>
                  <a:pt x="873894" y="6688569"/>
                  <a:pt x="833140" y="6688569"/>
                </a:cubicBezTo>
                <a:cubicBezTo>
                  <a:pt x="792928" y="6688569"/>
                  <a:pt x="759781" y="6721611"/>
                  <a:pt x="759781" y="6761692"/>
                </a:cubicBezTo>
                <a:cubicBezTo>
                  <a:pt x="759781" y="6782004"/>
                  <a:pt x="768068" y="6800285"/>
                  <a:pt x="781381" y="6813488"/>
                </a:cubicBezTo>
                <a:lnTo>
                  <a:pt x="801582" y="6827006"/>
                </a:lnTo>
                <a:lnTo>
                  <a:pt x="762911" y="6827006"/>
                </a:lnTo>
                <a:lnTo>
                  <a:pt x="744039" y="6799151"/>
                </a:lnTo>
                <a:cubicBezTo>
                  <a:pt x="739131" y="6787624"/>
                  <a:pt x="736414" y="6774963"/>
                  <a:pt x="736414" y="6761692"/>
                </a:cubicBezTo>
                <a:cubicBezTo>
                  <a:pt x="736414" y="6708069"/>
                  <a:pt x="779886" y="6664737"/>
                  <a:pt x="833140" y="6664737"/>
                </a:cubicBezTo>
                <a:close/>
                <a:moveTo>
                  <a:pt x="1896615" y="6614464"/>
                </a:moveTo>
                <a:cubicBezTo>
                  <a:pt x="1917457" y="6614464"/>
                  <a:pt x="1933363" y="6629951"/>
                  <a:pt x="1933363" y="6649177"/>
                </a:cubicBezTo>
                <a:cubicBezTo>
                  <a:pt x="1933363" y="6658788"/>
                  <a:pt x="1929386" y="6667334"/>
                  <a:pt x="1922803" y="6673475"/>
                </a:cubicBezTo>
                <a:lnTo>
                  <a:pt x="1909905" y="6678342"/>
                </a:lnTo>
                <a:lnTo>
                  <a:pt x="1909905" y="6827006"/>
                </a:lnTo>
                <a:lnTo>
                  <a:pt x="1886006" y="6827006"/>
                </a:lnTo>
                <a:lnTo>
                  <a:pt x="1886006" y="6679036"/>
                </a:lnTo>
                <a:lnTo>
                  <a:pt x="1872345" y="6673475"/>
                </a:lnTo>
                <a:cubicBezTo>
                  <a:pt x="1866039" y="6667334"/>
                  <a:pt x="1862063" y="6658788"/>
                  <a:pt x="1862063" y="6649177"/>
                </a:cubicBezTo>
                <a:cubicBezTo>
                  <a:pt x="1862063" y="6629951"/>
                  <a:pt x="1877966" y="6614464"/>
                  <a:pt x="1896615" y="6614464"/>
                </a:cubicBezTo>
                <a:close/>
                <a:moveTo>
                  <a:pt x="8520071" y="6561797"/>
                </a:moveTo>
                <a:cubicBezTo>
                  <a:pt x="8527060" y="6561797"/>
                  <a:pt x="8533511" y="6564677"/>
                  <a:pt x="8538215" y="6569341"/>
                </a:cubicBezTo>
                <a:lnTo>
                  <a:pt x="8541079" y="6576161"/>
                </a:lnTo>
                <a:lnTo>
                  <a:pt x="9080956" y="6576161"/>
                </a:lnTo>
                <a:lnTo>
                  <a:pt x="9332017" y="6827006"/>
                </a:lnTo>
                <a:lnTo>
                  <a:pt x="9299801" y="6827006"/>
                </a:lnTo>
                <a:lnTo>
                  <a:pt x="9071180" y="6598428"/>
                </a:lnTo>
                <a:lnTo>
                  <a:pt x="8541486" y="6598428"/>
                </a:lnTo>
                <a:lnTo>
                  <a:pt x="8538215" y="6606509"/>
                </a:lnTo>
                <a:cubicBezTo>
                  <a:pt x="8533511" y="6611172"/>
                  <a:pt x="8527060" y="6613915"/>
                  <a:pt x="8520071" y="6613915"/>
                </a:cubicBezTo>
                <a:cubicBezTo>
                  <a:pt x="8505552" y="6613915"/>
                  <a:pt x="8493724" y="6602943"/>
                  <a:pt x="8493724" y="6587582"/>
                </a:cubicBezTo>
                <a:cubicBezTo>
                  <a:pt x="8493724" y="6573318"/>
                  <a:pt x="8505552" y="6561797"/>
                  <a:pt x="8520071" y="6561797"/>
                </a:cubicBezTo>
                <a:close/>
                <a:moveTo>
                  <a:pt x="7906065" y="6510939"/>
                </a:moveTo>
                <a:cubicBezTo>
                  <a:pt x="7864996" y="6510939"/>
                  <a:pt x="7832034" y="6543531"/>
                  <a:pt x="7832034" y="6584267"/>
                </a:cubicBezTo>
                <a:cubicBezTo>
                  <a:pt x="7832034" y="6624462"/>
                  <a:pt x="7864996" y="6657596"/>
                  <a:pt x="7906065" y="6657596"/>
                </a:cubicBezTo>
                <a:cubicBezTo>
                  <a:pt x="7946051" y="6657596"/>
                  <a:pt x="7977934" y="6624462"/>
                  <a:pt x="7977934" y="6584267"/>
                </a:cubicBezTo>
                <a:cubicBezTo>
                  <a:pt x="7977934" y="6543531"/>
                  <a:pt x="7946051" y="6510939"/>
                  <a:pt x="7906065" y="6510939"/>
                </a:cubicBezTo>
                <a:close/>
                <a:moveTo>
                  <a:pt x="7402579" y="6510939"/>
                </a:moveTo>
                <a:cubicBezTo>
                  <a:pt x="7361824" y="6510939"/>
                  <a:pt x="7329220" y="6543531"/>
                  <a:pt x="7329220" y="6584267"/>
                </a:cubicBezTo>
                <a:cubicBezTo>
                  <a:pt x="7329220" y="6624462"/>
                  <a:pt x="7361824" y="6657596"/>
                  <a:pt x="7402579" y="6657596"/>
                </a:cubicBezTo>
                <a:cubicBezTo>
                  <a:pt x="7442790" y="6657596"/>
                  <a:pt x="7475939" y="6624462"/>
                  <a:pt x="7475939" y="6584267"/>
                </a:cubicBezTo>
                <a:cubicBezTo>
                  <a:pt x="7475939" y="6543531"/>
                  <a:pt x="7442790" y="6510939"/>
                  <a:pt x="7402579" y="6510939"/>
                </a:cubicBezTo>
                <a:close/>
                <a:moveTo>
                  <a:pt x="7131946" y="6510939"/>
                </a:moveTo>
                <a:cubicBezTo>
                  <a:pt x="7091191" y="6510939"/>
                  <a:pt x="7058586" y="6543531"/>
                  <a:pt x="7058586" y="6584267"/>
                </a:cubicBezTo>
                <a:cubicBezTo>
                  <a:pt x="7058586" y="6624462"/>
                  <a:pt x="7091191" y="6657596"/>
                  <a:pt x="7131946" y="6657596"/>
                </a:cubicBezTo>
                <a:cubicBezTo>
                  <a:pt x="7173244" y="6657596"/>
                  <a:pt x="7205306" y="6624462"/>
                  <a:pt x="7205306" y="6584267"/>
                </a:cubicBezTo>
                <a:cubicBezTo>
                  <a:pt x="7205306" y="6543531"/>
                  <a:pt x="7173244" y="6510939"/>
                  <a:pt x="7131946" y="6510939"/>
                </a:cubicBezTo>
                <a:close/>
                <a:moveTo>
                  <a:pt x="7906065" y="6487584"/>
                </a:moveTo>
                <a:cubicBezTo>
                  <a:pt x="7959020" y="6487584"/>
                  <a:pt x="8002251" y="6531037"/>
                  <a:pt x="8002251" y="6584267"/>
                </a:cubicBezTo>
                <a:cubicBezTo>
                  <a:pt x="8002251" y="6637499"/>
                  <a:pt x="7959020" y="6680952"/>
                  <a:pt x="7906065" y="6680952"/>
                </a:cubicBezTo>
                <a:cubicBezTo>
                  <a:pt x="7852027" y="6680952"/>
                  <a:pt x="7808797" y="6637499"/>
                  <a:pt x="7808797" y="6584267"/>
                </a:cubicBezTo>
                <a:cubicBezTo>
                  <a:pt x="7808797" y="6531037"/>
                  <a:pt x="7852027" y="6487584"/>
                  <a:pt x="7906065" y="6487584"/>
                </a:cubicBezTo>
                <a:close/>
                <a:moveTo>
                  <a:pt x="7402579" y="6487584"/>
                </a:moveTo>
                <a:cubicBezTo>
                  <a:pt x="7455832" y="6487584"/>
                  <a:pt x="7499304" y="6531037"/>
                  <a:pt x="7499304" y="6584267"/>
                </a:cubicBezTo>
                <a:cubicBezTo>
                  <a:pt x="7499304" y="6637499"/>
                  <a:pt x="7455832" y="6680952"/>
                  <a:pt x="7402579" y="6680952"/>
                </a:cubicBezTo>
                <a:cubicBezTo>
                  <a:pt x="7348783" y="6680952"/>
                  <a:pt x="7305854" y="6637499"/>
                  <a:pt x="7305854" y="6584267"/>
                </a:cubicBezTo>
                <a:cubicBezTo>
                  <a:pt x="7305854" y="6531037"/>
                  <a:pt x="7348783" y="6487584"/>
                  <a:pt x="7402579" y="6487584"/>
                </a:cubicBezTo>
                <a:close/>
                <a:moveTo>
                  <a:pt x="7131946" y="6487584"/>
                </a:moveTo>
                <a:cubicBezTo>
                  <a:pt x="7185200" y="6487584"/>
                  <a:pt x="7228672" y="6531037"/>
                  <a:pt x="7228672" y="6584267"/>
                </a:cubicBezTo>
                <a:cubicBezTo>
                  <a:pt x="7228672" y="6637499"/>
                  <a:pt x="7185200" y="6680952"/>
                  <a:pt x="7131946" y="6680952"/>
                </a:cubicBezTo>
                <a:cubicBezTo>
                  <a:pt x="7078692" y="6680952"/>
                  <a:pt x="7035220" y="6637499"/>
                  <a:pt x="7035220" y="6584267"/>
                </a:cubicBezTo>
                <a:cubicBezTo>
                  <a:pt x="7035220" y="6531037"/>
                  <a:pt x="7078692" y="6487584"/>
                  <a:pt x="7131946" y="6487584"/>
                </a:cubicBezTo>
                <a:close/>
                <a:moveTo>
                  <a:pt x="2535972" y="6455749"/>
                </a:moveTo>
                <a:cubicBezTo>
                  <a:pt x="2495761" y="6455749"/>
                  <a:pt x="2462614" y="6489238"/>
                  <a:pt x="2462614" y="6528668"/>
                </a:cubicBezTo>
                <a:cubicBezTo>
                  <a:pt x="2462614" y="6569718"/>
                  <a:pt x="2495761" y="6602667"/>
                  <a:pt x="2535972" y="6602667"/>
                </a:cubicBezTo>
                <a:cubicBezTo>
                  <a:pt x="2577272" y="6602667"/>
                  <a:pt x="2610418" y="6569718"/>
                  <a:pt x="2610418" y="6528668"/>
                </a:cubicBezTo>
                <a:cubicBezTo>
                  <a:pt x="2610418" y="6489238"/>
                  <a:pt x="2577272" y="6455749"/>
                  <a:pt x="2535972" y="6455749"/>
                </a:cubicBezTo>
                <a:close/>
                <a:moveTo>
                  <a:pt x="2234204" y="6455749"/>
                </a:moveTo>
                <a:cubicBezTo>
                  <a:pt x="2193993" y="6455749"/>
                  <a:pt x="2160847" y="6489238"/>
                  <a:pt x="2160847" y="6528668"/>
                </a:cubicBezTo>
                <a:cubicBezTo>
                  <a:pt x="2160847" y="6569718"/>
                  <a:pt x="2193993" y="6602667"/>
                  <a:pt x="2234204" y="6602667"/>
                </a:cubicBezTo>
                <a:cubicBezTo>
                  <a:pt x="2275504" y="6602667"/>
                  <a:pt x="2307564" y="6569718"/>
                  <a:pt x="2307564" y="6528668"/>
                </a:cubicBezTo>
                <a:cubicBezTo>
                  <a:pt x="2307564" y="6489238"/>
                  <a:pt x="2275504" y="6455749"/>
                  <a:pt x="2234204" y="6455749"/>
                </a:cubicBezTo>
                <a:close/>
                <a:moveTo>
                  <a:pt x="8315950" y="6434917"/>
                </a:moveTo>
                <a:lnTo>
                  <a:pt x="9333541" y="6434917"/>
                </a:lnTo>
                <a:lnTo>
                  <a:pt x="9725866" y="6827006"/>
                </a:lnTo>
                <a:lnTo>
                  <a:pt x="9693065" y="6827006"/>
                </a:lnTo>
                <a:lnTo>
                  <a:pt x="9323769" y="6458251"/>
                </a:lnTo>
                <a:lnTo>
                  <a:pt x="8325724" y="6458251"/>
                </a:lnTo>
                <a:lnTo>
                  <a:pt x="8261651" y="6521882"/>
                </a:lnTo>
                <a:lnTo>
                  <a:pt x="8267079" y="6534993"/>
                </a:lnTo>
                <a:cubicBezTo>
                  <a:pt x="8267079" y="6543900"/>
                  <a:pt x="8263706" y="6552874"/>
                  <a:pt x="8256961" y="6559838"/>
                </a:cubicBezTo>
                <a:cubicBezTo>
                  <a:pt x="8243468" y="6573231"/>
                  <a:pt x="8221879" y="6573231"/>
                  <a:pt x="8207847" y="6559838"/>
                </a:cubicBezTo>
                <a:cubicBezTo>
                  <a:pt x="8194388" y="6545910"/>
                  <a:pt x="8194388" y="6523945"/>
                  <a:pt x="8207847" y="6510552"/>
                </a:cubicBezTo>
                <a:cubicBezTo>
                  <a:pt x="8214861" y="6503857"/>
                  <a:pt x="8223769" y="6500508"/>
                  <a:pt x="8232606" y="6500508"/>
                </a:cubicBezTo>
                <a:lnTo>
                  <a:pt x="8244850" y="6505557"/>
                </a:lnTo>
                <a:close/>
                <a:moveTo>
                  <a:pt x="2535972" y="6432523"/>
                </a:moveTo>
                <a:cubicBezTo>
                  <a:pt x="2589226" y="6432523"/>
                  <a:pt x="2632698" y="6475735"/>
                  <a:pt x="2632698" y="6528668"/>
                </a:cubicBezTo>
                <a:cubicBezTo>
                  <a:pt x="2632698" y="6582682"/>
                  <a:pt x="2589226" y="6625894"/>
                  <a:pt x="2535972" y="6625894"/>
                </a:cubicBezTo>
                <a:cubicBezTo>
                  <a:pt x="2482720" y="6625894"/>
                  <a:pt x="2439248" y="6582682"/>
                  <a:pt x="2439248" y="6528668"/>
                </a:cubicBezTo>
                <a:cubicBezTo>
                  <a:pt x="2439248" y="6475735"/>
                  <a:pt x="2482720" y="6432523"/>
                  <a:pt x="2535972" y="6432523"/>
                </a:cubicBezTo>
                <a:close/>
                <a:moveTo>
                  <a:pt x="2234204" y="6432523"/>
                </a:moveTo>
                <a:cubicBezTo>
                  <a:pt x="2288545" y="6432523"/>
                  <a:pt x="2330930" y="6475735"/>
                  <a:pt x="2330930" y="6528668"/>
                </a:cubicBezTo>
                <a:cubicBezTo>
                  <a:pt x="2330930" y="6582682"/>
                  <a:pt x="2288545" y="6625894"/>
                  <a:pt x="2234204" y="6625894"/>
                </a:cubicBezTo>
                <a:cubicBezTo>
                  <a:pt x="2180952" y="6625894"/>
                  <a:pt x="2137481" y="6582682"/>
                  <a:pt x="2137481" y="6528668"/>
                </a:cubicBezTo>
                <a:cubicBezTo>
                  <a:pt x="2137481" y="6475735"/>
                  <a:pt x="2180952" y="6432523"/>
                  <a:pt x="2234204" y="6432523"/>
                </a:cubicBezTo>
                <a:close/>
                <a:moveTo>
                  <a:pt x="11724261" y="6415764"/>
                </a:moveTo>
                <a:cubicBezTo>
                  <a:pt x="11745987" y="6415764"/>
                  <a:pt x="11765677" y="6424589"/>
                  <a:pt x="11779934" y="6438841"/>
                </a:cubicBezTo>
                <a:lnTo>
                  <a:pt x="11795057" y="6461251"/>
                </a:lnTo>
                <a:lnTo>
                  <a:pt x="11848473" y="6461251"/>
                </a:lnTo>
                <a:lnTo>
                  <a:pt x="12192000" y="6804658"/>
                </a:lnTo>
                <a:lnTo>
                  <a:pt x="12192000" y="6827006"/>
                </a:lnTo>
                <a:lnTo>
                  <a:pt x="12116266" y="6827006"/>
                </a:lnTo>
                <a:lnTo>
                  <a:pt x="11819684" y="6530714"/>
                </a:lnTo>
                <a:lnTo>
                  <a:pt x="11793046" y="6530714"/>
                </a:lnTo>
                <a:lnTo>
                  <a:pt x="11779934" y="6550147"/>
                </a:lnTo>
                <a:cubicBezTo>
                  <a:pt x="11765677" y="6564400"/>
                  <a:pt x="11745987" y="6573223"/>
                  <a:pt x="11724261" y="6573223"/>
                </a:cubicBezTo>
                <a:cubicBezTo>
                  <a:pt x="11680805" y="6573223"/>
                  <a:pt x="11645496" y="6537931"/>
                  <a:pt x="11645496" y="6494494"/>
                </a:cubicBezTo>
                <a:cubicBezTo>
                  <a:pt x="11645496" y="6451058"/>
                  <a:pt x="11680805" y="6415764"/>
                  <a:pt x="11724261" y="6415764"/>
                </a:cubicBezTo>
                <a:close/>
                <a:moveTo>
                  <a:pt x="11172215" y="6400752"/>
                </a:moveTo>
                <a:cubicBezTo>
                  <a:pt x="11131461" y="6400752"/>
                  <a:pt x="11098316" y="6433251"/>
                  <a:pt x="11098316" y="6473876"/>
                </a:cubicBezTo>
                <a:cubicBezTo>
                  <a:pt x="11098316" y="6513958"/>
                  <a:pt x="11131461" y="6547540"/>
                  <a:pt x="11172215" y="6547540"/>
                </a:cubicBezTo>
                <a:cubicBezTo>
                  <a:pt x="11212427" y="6547540"/>
                  <a:pt x="11245574" y="6513958"/>
                  <a:pt x="11245574" y="6473876"/>
                </a:cubicBezTo>
                <a:cubicBezTo>
                  <a:pt x="11245574" y="6433251"/>
                  <a:pt x="11212427" y="6400752"/>
                  <a:pt x="11172215" y="6400752"/>
                </a:cubicBezTo>
                <a:close/>
                <a:moveTo>
                  <a:pt x="11172215" y="6377461"/>
                </a:moveTo>
                <a:cubicBezTo>
                  <a:pt x="11225470" y="6377461"/>
                  <a:pt x="11268939" y="6420794"/>
                  <a:pt x="11268939" y="6473876"/>
                </a:cubicBezTo>
                <a:cubicBezTo>
                  <a:pt x="11268939" y="6526958"/>
                  <a:pt x="11225470" y="6570831"/>
                  <a:pt x="11172215" y="6570831"/>
                </a:cubicBezTo>
                <a:cubicBezTo>
                  <a:pt x="11118964" y="6570831"/>
                  <a:pt x="11075493" y="6526958"/>
                  <a:pt x="11075493" y="6473876"/>
                </a:cubicBezTo>
                <a:cubicBezTo>
                  <a:pt x="11075493" y="6420794"/>
                  <a:pt x="11118964" y="6377461"/>
                  <a:pt x="11172215" y="6377461"/>
                </a:cubicBezTo>
                <a:close/>
                <a:moveTo>
                  <a:pt x="5706931" y="6324211"/>
                </a:moveTo>
                <a:cubicBezTo>
                  <a:pt x="5666719" y="6324211"/>
                  <a:pt x="5633572" y="6356801"/>
                  <a:pt x="5633572" y="6397539"/>
                </a:cubicBezTo>
                <a:cubicBezTo>
                  <a:pt x="5633572" y="6437734"/>
                  <a:pt x="5666719" y="6470867"/>
                  <a:pt x="5706931" y="6470867"/>
                </a:cubicBezTo>
                <a:cubicBezTo>
                  <a:pt x="5747142" y="6470867"/>
                  <a:pt x="5780289" y="6437734"/>
                  <a:pt x="5780289" y="6397539"/>
                </a:cubicBezTo>
                <a:cubicBezTo>
                  <a:pt x="5780289" y="6356801"/>
                  <a:pt x="5747142" y="6324211"/>
                  <a:pt x="5706931" y="6324211"/>
                </a:cubicBezTo>
                <a:close/>
                <a:moveTo>
                  <a:pt x="5321339" y="6324211"/>
                </a:moveTo>
                <a:cubicBezTo>
                  <a:pt x="5280584" y="6324211"/>
                  <a:pt x="5247436" y="6356801"/>
                  <a:pt x="5247436" y="6397539"/>
                </a:cubicBezTo>
                <a:cubicBezTo>
                  <a:pt x="5247436" y="6437734"/>
                  <a:pt x="5280584" y="6470867"/>
                  <a:pt x="5321339" y="6470867"/>
                </a:cubicBezTo>
                <a:cubicBezTo>
                  <a:pt x="5362094" y="6470867"/>
                  <a:pt x="5395242" y="6437734"/>
                  <a:pt x="5395242" y="6397539"/>
                </a:cubicBezTo>
                <a:cubicBezTo>
                  <a:pt x="5395242" y="6356801"/>
                  <a:pt x="5362094" y="6324211"/>
                  <a:pt x="5321339" y="6324211"/>
                </a:cubicBezTo>
                <a:close/>
                <a:moveTo>
                  <a:pt x="11456961" y="6316965"/>
                </a:moveTo>
                <a:cubicBezTo>
                  <a:pt x="11416635" y="6316965"/>
                  <a:pt x="11382851" y="6349464"/>
                  <a:pt x="11382851" y="6390088"/>
                </a:cubicBezTo>
                <a:cubicBezTo>
                  <a:pt x="11382851" y="6430169"/>
                  <a:pt x="11416635" y="6463210"/>
                  <a:pt x="11456961" y="6463210"/>
                </a:cubicBezTo>
                <a:cubicBezTo>
                  <a:pt x="11497829" y="6463210"/>
                  <a:pt x="11531072" y="6430169"/>
                  <a:pt x="11531072" y="6390088"/>
                </a:cubicBezTo>
                <a:cubicBezTo>
                  <a:pt x="11531072" y="6349464"/>
                  <a:pt x="11497829" y="6316965"/>
                  <a:pt x="11456961" y="6316965"/>
                </a:cubicBezTo>
                <a:close/>
                <a:moveTo>
                  <a:pt x="5706931" y="6300855"/>
                </a:moveTo>
                <a:cubicBezTo>
                  <a:pt x="5760184" y="6300855"/>
                  <a:pt x="5803655" y="6344308"/>
                  <a:pt x="5803655" y="6397539"/>
                </a:cubicBezTo>
                <a:cubicBezTo>
                  <a:pt x="5803655" y="6450770"/>
                  <a:pt x="5760184" y="6494223"/>
                  <a:pt x="5706931" y="6494223"/>
                </a:cubicBezTo>
                <a:cubicBezTo>
                  <a:pt x="5653678" y="6494223"/>
                  <a:pt x="5610206" y="6450770"/>
                  <a:pt x="5610206" y="6397539"/>
                </a:cubicBezTo>
                <a:cubicBezTo>
                  <a:pt x="5610206" y="6344308"/>
                  <a:pt x="5653678" y="6300855"/>
                  <a:pt x="5706931" y="6300855"/>
                </a:cubicBezTo>
                <a:close/>
                <a:moveTo>
                  <a:pt x="5321339" y="6300855"/>
                </a:moveTo>
                <a:cubicBezTo>
                  <a:pt x="5374593" y="6300855"/>
                  <a:pt x="5418065" y="6344308"/>
                  <a:pt x="5418065" y="6397539"/>
                </a:cubicBezTo>
                <a:cubicBezTo>
                  <a:pt x="5418065" y="6450770"/>
                  <a:pt x="5374593" y="6494223"/>
                  <a:pt x="5321339" y="6494223"/>
                </a:cubicBezTo>
                <a:cubicBezTo>
                  <a:pt x="5267542" y="6494223"/>
                  <a:pt x="5224613" y="6450770"/>
                  <a:pt x="5224613" y="6397539"/>
                </a:cubicBezTo>
                <a:cubicBezTo>
                  <a:pt x="5224613" y="6344308"/>
                  <a:pt x="5267542" y="6300855"/>
                  <a:pt x="5321339" y="6300855"/>
                </a:cubicBezTo>
                <a:close/>
                <a:moveTo>
                  <a:pt x="11456961" y="6293674"/>
                </a:moveTo>
                <a:cubicBezTo>
                  <a:pt x="11510366" y="6293674"/>
                  <a:pt x="11553959" y="6337006"/>
                  <a:pt x="11553959" y="6390088"/>
                </a:cubicBezTo>
                <a:cubicBezTo>
                  <a:pt x="11553959" y="6443711"/>
                  <a:pt x="11510366" y="6487042"/>
                  <a:pt x="11456961" y="6487042"/>
                </a:cubicBezTo>
                <a:cubicBezTo>
                  <a:pt x="11403012" y="6487042"/>
                  <a:pt x="11360508" y="6443711"/>
                  <a:pt x="11360508" y="6390088"/>
                </a:cubicBezTo>
                <a:cubicBezTo>
                  <a:pt x="11360508" y="6337006"/>
                  <a:pt x="11403012" y="6293674"/>
                  <a:pt x="11456961" y="6293674"/>
                </a:cubicBezTo>
                <a:close/>
                <a:moveTo>
                  <a:pt x="833140" y="6261490"/>
                </a:moveTo>
                <a:cubicBezTo>
                  <a:pt x="792928" y="6261490"/>
                  <a:pt x="759781" y="6294715"/>
                  <a:pt x="759781" y="6335024"/>
                </a:cubicBezTo>
                <a:cubicBezTo>
                  <a:pt x="759781" y="6375876"/>
                  <a:pt x="792928" y="6409102"/>
                  <a:pt x="833140" y="6409102"/>
                </a:cubicBezTo>
                <a:cubicBezTo>
                  <a:pt x="873894" y="6409102"/>
                  <a:pt x="906499" y="6375876"/>
                  <a:pt x="906499" y="6335024"/>
                </a:cubicBezTo>
                <a:cubicBezTo>
                  <a:pt x="906499" y="6294715"/>
                  <a:pt x="873894" y="6261490"/>
                  <a:pt x="833140" y="6261490"/>
                </a:cubicBezTo>
                <a:close/>
                <a:moveTo>
                  <a:pt x="833140" y="6238612"/>
                </a:moveTo>
                <a:cubicBezTo>
                  <a:pt x="887480" y="6238612"/>
                  <a:pt x="929865" y="6282188"/>
                  <a:pt x="929865" y="6335024"/>
                </a:cubicBezTo>
                <a:cubicBezTo>
                  <a:pt x="929865" y="6388403"/>
                  <a:pt x="887480" y="6431979"/>
                  <a:pt x="833140" y="6431979"/>
                </a:cubicBezTo>
                <a:cubicBezTo>
                  <a:pt x="779886" y="6431979"/>
                  <a:pt x="736414" y="6388403"/>
                  <a:pt x="736414" y="6335024"/>
                </a:cubicBezTo>
                <a:cubicBezTo>
                  <a:pt x="736414" y="6282188"/>
                  <a:pt x="779886" y="6238612"/>
                  <a:pt x="833140" y="6238612"/>
                </a:cubicBezTo>
                <a:close/>
                <a:moveTo>
                  <a:pt x="8193195" y="6238029"/>
                </a:moveTo>
                <a:cubicBezTo>
                  <a:pt x="8152327" y="6238029"/>
                  <a:pt x="8119086" y="6270620"/>
                  <a:pt x="8119086" y="6311356"/>
                </a:cubicBezTo>
                <a:cubicBezTo>
                  <a:pt x="8119086" y="6352638"/>
                  <a:pt x="8152327" y="6384684"/>
                  <a:pt x="8193195" y="6384684"/>
                </a:cubicBezTo>
                <a:cubicBezTo>
                  <a:pt x="8233463" y="6384684"/>
                  <a:pt x="8266703" y="6352638"/>
                  <a:pt x="8266703" y="6311356"/>
                </a:cubicBezTo>
                <a:cubicBezTo>
                  <a:pt x="8266703" y="6270620"/>
                  <a:pt x="8233463" y="6238029"/>
                  <a:pt x="8193195" y="6238029"/>
                </a:cubicBezTo>
                <a:close/>
                <a:moveTo>
                  <a:pt x="7906065" y="6238029"/>
                </a:moveTo>
                <a:cubicBezTo>
                  <a:pt x="7864996" y="6238029"/>
                  <a:pt x="7832034" y="6270620"/>
                  <a:pt x="7832034" y="6311356"/>
                </a:cubicBezTo>
                <a:cubicBezTo>
                  <a:pt x="7832034" y="6352638"/>
                  <a:pt x="7864996" y="6384684"/>
                  <a:pt x="7906065" y="6384684"/>
                </a:cubicBezTo>
                <a:cubicBezTo>
                  <a:pt x="7946051" y="6384684"/>
                  <a:pt x="7977934" y="6352638"/>
                  <a:pt x="7977934" y="6311356"/>
                </a:cubicBezTo>
                <a:cubicBezTo>
                  <a:pt x="7977934" y="6270620"/>
                  <a:pt x="7946051" y="6238029"/>
                  <a:pt x="7906065" y="6238029"/>
                </a:cubicBezTo>
                <a:close/>
                <a:moveTo>
                  <a:pt x="1412454" y="6230847"/>
                </a:moveTo>
                <a:cubicBezTo>
                  <a:pt x="1372354" y="6230847"/>
                  <a:pt x="1339299" y="6263438"/>
                  <a:pt x="1339299" y="6304176"/>
                </a:cubicBezTo>
                <a:cubicBezTo>
                  <a:pt x="1339299" y="6344370"/>
                  <a:pt x="1372354" y="6377502"/>
                  <a:pt x="1412454" y="6377502"/>
                </a:cubicBezTo>
                <a:cubicBezTo>
                  <a:pt x="1453096" y="6377502"/>
                  <a:pt x="1485609" y="6344370"/>
                  <a:pt x="1485609" y="6304176"/>
                </a:cubicBezTo>
                <a:cubicBezTo>
                  <a:pt x="1485609" y="6263438"/>
                  <a:pt x="1453096" y="6230847"/>
                  <a:pt x="1412454" y="6230847"/>
                </a:cubicBezTo>
                <a:close/>
                <a:moveTo>
                  <a:pt x="8193195" y="6214673"/>
                </a:moveTo>
                <a:cubicBezTo>
                  <a:pt x="8245997" y="6214673"/>
                  <a:pt x="8289590" y="6258126"/>
                  <a:pt x="8289590" y="6311356"/>
                </a:cubicBezTo>
                <a:cubicBezTo>
                  <a:pt x="8289590" y="6365131"/>
                  <a:pt x="8245997" y="6408040"/>
                  <a:pt x="8193195" y="6408040"/>
                </a:cubicBezTo>
                <a:cubicBezTo>
                  <a:pt x="8139794" y="6408040"/>
                  <a:pt x="8096200" y="6365131"/>
                  <a:pt x="8096200" y="6311356"/>
                </a:cubicBezTo>
                <a:cubicBezTo>
                  <a:pt x="8096200" y="6258126"/>
                  <a:pt x="8139794" y="6214673"/>
                  <a:pt x="8193195" y="6214673"/>
                </a:cubicBezTo>
                <a:close/>
                <a:moveTo>
                  <a:pt x="7906065" y="6214673"/>
                </a:moveTo>
                <a:cubicBezTo>
                  <a:pt x="7959020" y="6214673"/>
                  <a:pt x="8002251" y="6258126"/>
                  <a:pt x="8002251" y="6311356"/>
                </a:cubicBezTo>
                <a:cubicBezTo>
                  <a:pt x="8002251" y="6365131"/>
                  <a:pt x="7959020" y="6408040"/>
                  <a:pt x="7906065" y="6408040"/>
                </a:cubicBezTo>
                <a:cubicBezTo>
                  <a:pt x="7852027" y="6408040"/>
                  <a:pt x="7808797" y="6365131"/>
                  <a:pt x="7808797" y="6311356"/>
                </a:cubicBezTo>
                <a:cubicBezTo>
                  <a:pt x="7808797" y="6258126"/>
                  <a:pt x="7852027" y="6214673"/>
                  <a:pt x="7906065" y="6214673"/>
                </a:cubicBezTo>
                <a:close/>
                <a:moveTo>
                  <a:pt x="1412454" y="6207491"/>
                </a:moveTo>
                <a:cubicBezTo>
                  <a:pt x="1465559" y="6207491"/>
                  <a:pt x="1509451" y="6250944"/>
                  <a:pt x="1509451" y="6304176"/>
                </a:cubicBezTo>
                <a:cubicBezTo>
                  <a:pt x="1509451" y="6357405"/>
                  <a:pt x="1465559" y="6400858"/>
                  <a:pt x="1412454" y="6400858"/>
                </a:cubicBezTo>
                <a:cubicBezTo>
                  <a:pt x="1359349" y="6400858"/>
                  <a:pt x="1315999" y="6357405"/>
                  <a:pt x="1315999" y="6304176"/>
                </a:cubicBezTo>
                <a:cubicBezTo>
                  <a:pt x="1315999" y="6250944"/>
                  <a:pt x="1359349" y="6207491"/>
                  <a:pt x="1412454" y="6207491"/>
                </a:cubicBezTo>
                <a:close/>
                <a:moveTo>
                  <a:pt x="3774180" y="6199725"/>
                </a:moveTo>
                <a:cubicBezTo>
                  <a:pt x="3733425" y="6199725"/>
                  <a:pt x="3700820" y="6232316"/>
                  <a:pt x="3700820" y="6273053"/>
                </a:cubicBezTo>
                <a:cubicBezTo>
                  <a:pt x="3700820" y="6314335"/>
                  <a:pt x="3733425" y="6346381"/>
                  <a:pt x="3774180" y="6346381"/>
                </a:cubicBezTo>
                <a:cubicBezTo>
                  <a:pt x="3814391" y="6346381"/>
                  <a:pt x="3847539" y="6314335"/>
                  <a:pt x="3847539" y="6273053"/>
                </a:cubicBezTo>
                <a:cubicBezTo>
                  <a:pt x="3847539" y="6232316"/>
                  <a:pt x="3814391" y="6199725"/>
                  <a:pt x="3774180" y="6199725"/>
                </a:cubicBezTo>
                <a:close/>
                <a:moveTo>
                  <a:pt x="4367642" y="6195520"/>
                </a:moveTo>
                <a:lnTo>
                  <a:pt x="5952324" y="6195520"/>
                </a:lnTo>
                <a:lnTo>
                  <a:pt x="6078308" y="6321671"/>
                </a:lnTo>
                <a:lnTo>
                  <a:pt x="6091800" y="6316197"/>
                </a:lnTo>
                <a:cubicBezTo>
                  <a:pt x="6100701" y="6316197"/>
                  <a:pt x="6109534" y="6319569"/>
                  <a:pt x="6116328" y="6326313"/>
                </a:cubicBezTo>
                <a:cubicBezTo>
                  <a:pt x="6129373" y="6339800"/>
                  <a:pt x="6129373" y="6361919"/>
                  <a:pt x="6116328" y="6375406"/>
                </a:cubicBezTo>
                <a:cubicBezTo>
                  <a:pt x="6102740" y="6388893"/>
                  <a:pt x="6080999" y="6388893"/>
                  <a:pt x="6066867" y="6375406"/>
                </a:cubicBezTo>
                <a:cubicBezTo>
                  <a:pt x="6060072" y="6368662"/>
                  <a:pt x="6056675" y="6359761"/>
                  <a:pt x="6056675" y="6350858"/>
                </a:cubicBezTo>
                <a:lnTo>
                  <a:pt x="6061991" y="6338056"/>
                </a:lnTo>
                <a:lnTo>
                  <a:pt x="5942546" y="6218911"/>
                </a:lnTo>
                <a:lnTo>
                  <a:pt x="4376878" y="6218911"/>
                </a:lnTo>
                <a:lnTo>
                  <a:pt x="3870019" y="6726436"/>
                </a:lnTo>
                <a:lnTo>
                  <a:pt x="3056039" y="6726436"/>
                </a:lnTo>
                <a:lnTo>
                  <a:pt x="3051516" y="6737763"/>
                </a:lnTo>
                <a:cubicBezTo>
                  <a:pt x="3045373" y="6744086"/>
                  <a:pt x="3036823" y="6747987"/>
                  <a:pt x="3027207" y="6747987"/>
                </a:cubicBezTo>
                <a:cubicBezTo>
                  <a:pt x="3007973" y="6747987"/>
                  <a:pt x="2992479" y="6732381"/>
                  <a:pt x="2992479" y="6713006"/>
                </a:cubicBezTo>
                <a:cubicBezTo>
                  <a:pt x="2992479" y="6694708"/>
                  <a:pt x="3007973" y="6679100"/>
                  <a:pt x="3027207" y="6679100"/>
                </a:cubicBezTo>
                <a:cubicBezTo>
                  <a:pt x="3036823" y="6679100"/>
                  <a:pt x="3045373" y="6683003"/>
                  <a:pt x="3051516" y="6689192"/>
                </a:cubicBezTo>
                <a:lnTo>
                  <a:pt x="3057492" y="6703589"/>
                </a:lnTo>
                <a:lnTo>
                  <a:pt x="3860240" y="6703589"/>
                </a:lnTo>
                <a:close/>
                <a:moveTo>
                  <a:pt x="3774180" y="6176369"/>
                </a:moveTo>
                <a:cubicBezTo>
                  <a:pt x="3827434" y="6176369"/>
                  <a:pt x="3870905" y="6219822"/>
                  <a:pt x="3870905" y="6273053"/>
                </a:cubicBezTo>
                <a:cubicBezTo>
                  <a:pt x="3870905" y="6326827"/>
                  <a:pt x="3827434" y="6369737"/>
                  <a:pt x="3774180" y="6369737"/>
                </a:cubicBezTo>
                <a:cubicBezTo>
                  <a:pt x="3720925" y="6369737"/>
                  <a:pt x="3677454" y="6326827"/>
                  <a:pt x="3677454" y="6273053"/>
                </a:cubicBezTo>
                <a:cubicBezTo>
                  <a:pt x="3677454" y="6219822"/>
                  <a:pt x="3720925" y="6176369"/>
                  <a:pt x="3774180" y="6176369"/>
                </a:cubicBezTo>
                <a:close/>
                <a:moveTo>
                  <a:pt x="461375" y="6147058"/>
                </a:moveTo>
                <a:cubicBezTo>
                  <a:pt x="421388" y="6147058"/>
                  <a:pt x="388426" y="6179649"/>
                  <a:pt x="388426" y="6220386"/>
                </a:cubicBezTo>
                <a:cubicBezTo>
                  <a:pt x="388426" y="6260581"/>
                  <a:pt x="421388" y="6293714"/>
                  <a:pt x="461375" y="6293714"/>
                </a:cubicBezTo>
                <a:cubicBezTo>
                  <a:pt x="501903" y="6293714"/>
                  <a:pt x="534326" y="6260581"/>
                  <a:pt x="534326" y="6220386"/>
                </a:cubicBezTo>
                <a:cubicBezTo>
                  <a:pt x="534326" y="6179649"/>
                  <a:pt x="501903" y="6147058"/>
                  <a:pt x="461375" y="6147058"/>
                </a:cubicBezTo>
                <a:close/>
                <a:moveTo>
                  <a:pt x="461375" y="6123702"/>
                </a:moveTo>
                <a:cubicBezTo>
                  <a:pt x="515413" y="6123702"/>
                  <a:pt x="558642" y="6167155"/>
                  <a:pt x="558642" y="6220386"/>
                </a:cubicBezTo>
                <a:cubicBezTo>
                  <a:pt x="558642" y="6273617"/>
                  <a:pt x="515413" y="6317070"/>
                  <a:pt x="461375" y="6317070"/>
                </a:cubicBezTo>
                <a:cubicBezTo>
                  <a:pt x="408420" y="6317070"/>
                  <a:pt x="365189" y="6273617"/>
                  <a:pt x="365189" y="6220386"/>
                </a:cubicBezTo>
                <a:cubicBezTo>
                  <a:pt x="365189" y="6167155"/>
                  <a:pt x="408420" y="6123702"/>
                  <a:pt x="461375" y="6123702"/>
                </a:cubicBezTo>
                <a:close/>
                <a:moveTo>
                  <a:pt x="8651687" y="6111733"/>
                </a:moveTo>
                <a:lnTo>
                  <a:pt x="9238209" y="6111733"/>
                </a:lnTo>
                <a:lnTo>
                  <a:pt x="9380497" y="6254015"/>
                </a:lnTo>
                <a:lnTo>
                  <a:pt x="9757937" y="6254015"/>
                </a:lnTo>
                <a:lnTo>
                  <a:pt x="10088128" y="6584737"/>
                </a:lnTo>
                <a:lnTo>
                  <a:pt x="10360750" y="6584737"/>
                </a:lnTo>
                <a:lnTo>
                  <a:pt x="10603028" y="6827006"/>
                </a:lnTo>
                <a:lnTo>
                  <a:pt x="10570814" y="6827006"/>
                </a:lnTo>
                <a:lnTo>
                  <a:pt x="10351518" y="6607545"/>
                </a:lnTo>
                <a:lnTo>
                  <a:pt x="10078897" y="6607545"/>
                </a:lnTo>
                <a:lnTo>
                  <a:pt x="9748161" y="6277367"/>
                </a:lnTo>
                <a:lnTo>
                  <a:pt x="9370722" y="6277367"/>
                </a:lnTo>
                <a:lnTo>
                  <a:pt x="9228436" y="6135085"/>
                </a:lnTo>
                <a:lnTo>
                  <a:pt x="8660921" y="6135085"/>
                </a:lnTo>
                <a:lnTo>
                  <a:pt x="8549226" y="6246777"/>
                </a:lnTo>
                <a:lnTo>
                  <a:pt x="8554494" y="6259489"/>
                </a:lnTo>
                <a:cubicBezTo>
                  <a:pt x="8554494" y="6268463"/>
                  <a:pt x="8551146" y="6277569"/>
                  <a:pt x="8544448" y="6284534"/>
                </a:cubicBezTo>
                <a:cubicBezTo>
                  <a:pt x="8531048" y="6297927"/>
                  <a:pt x="8509074" y="6297927"/>
                  <a:pt x="8495140" y="6284534"/>
                </a:cubicBezTo>
                <a:cubicBezTo>
                  <a:pt x="8481742" y="6270606"/>
                  <a:pt x="8481742" y="6248105"/>
                  <a:pt x="8495140" y="6235248"/>
                </a:cubicBezTo>
                <a:cubicBezTo>
                  <a:pt x="8502107" y="6228552"/>
                  <a:pt x="8511084" y="6225204"/>
                  <a:pt x="8519995" y="6225204"/>
                </a:cubicBezTo>
                <a:lnTo>
                  <a:pt x="8532908" y="6230508"/>
                </a:lnTo>
                <a:close/>
                <a:moveTo>
                  <a:pt x="9624814" y="6044703"/>
                </a:moveTo>
                <a:cubicBezTo>
                  <a:pt x="9634582" y="6044703"/>
                  <a:pt x="9643260" y="6048440"/>
                  <a:pt x="9649501" y="6054582"/>
                </a:cubicBezTo>
                <a:lnTo>
                  <a:pt x="9655308" y="6068642"/>
                </a:lnTo>
                <a:lnTo>
                  <a:pt x="9695292" y="6068642"/>
                </a:lnTo>
                <a:lnTo>
                  <a:pt x="10118320" y="6490908"/>
                </a:lnTo>
                <a:lnTo>
                  <a:pt x="10398526" y="6490908"/>
                </a:lnTo>
                <a:lnTo>
                  <a:pt x="10734530" y="6827006"/>
                </a:lnTo>
                <a:lnTo>
                  <a:pt x="10701423" y="6827006"/>
                </a:lnTo>
                <a:lnTo>
                  <a:pt x="10388752" y="6514248"/>
                </a:lnTo>
                <a:lnTo>
                  <a:pt x="10108547" y="6514248"/>
                </a:lnTo>
                <a:lnTo>
                  <a:pt x="9686063" y="6090895"/>
                </a:lnTo>
                <a:lnTo>
                  <a:pt x="9654630" y="6090895"/>
                </a:lnTo>
                <a:lnTo>
                  <a:pt x="9649501" y="6103447"/>
                </a:lnTo>
                <a:cubicBezTo>
                  <a:pt x="9643260" y="6109721"/>
                  <a:pt x="9634582" y="6113592"/>
                  <a:pt x="9624814" y="6113592"/>
                </a:cubicBezTo>
                <a:cubicBezTo>
                  <a:pt x="9605278" y="6113592"/>
                  <a:pt x="9590626" y="6098105"/>
                  <a:pt x="9590626" y="6078881"/>
                </a:cubicBezTo>
                <a:cubicBezTo>
                  <a:pt x="9590626" y="6059655"/>
                  <a:pt x="9605278" y="6044703"/>
                  <a:pt x="9624814" y="6044703"/>
                </a:cubicBezTo>
                <a:close/>
                <a:moveTo>
                  <a:pt x="833140" y="5914845"/>
                </a:moveTo>
                <a:cubicBezTo>
                  <a:pt x="792928" y="5914845"/>
                  <a:pt x="759781" y="5947979"/>
                  <a:pt x="759781" y="5988173"/>
                </a:cubicBezTo>
                <a:cubicBezTo>
                  <a:pt x="759781" y="6029453"/>
                  <a:pt x="792928" y="6062585"/>
                  <a:pt x="833140" y="6062585"/>
                </a:cubicBezTo>
                <a:cubicBezTo>
                  <a:pt x="873894" y="6062585"/>
                  <a:pt x="906499" y="6029453"/>
                  <a:pt x="906499" y="5988173"/>
                </a:cubicBezTo>
                <a:cubicBezTo>
                  <a:pt x="906499" y="5947979"/>
                  <a:pt x="873894" y="5914845"/>
                  <a:pt x="833140" y="5914845"/>
                </a:cubicBezTo>
                <a:close/>
                <a:moveTo>
                  <a:pt x="9502367" y="5893882"/>
                </a:moveTo>
                <a:lnTo>
                  <a:pt x="9671858" y="5893882"/>
                </a:lnTo>
                <a:lnTo>
                  <a:pt x="10177606" y="6399186"/>
                </a:lnTo>
                <a:lnTo>
                  <a:pt x="10443244" y="6399186"/>
                </a:lnTo>
                <a:lnTo>
                  <a:pt x="10872109" y="6827006"/>
                </a:lnTo>
                <a:lnTo>
                  <a:pt x="10838935" y="6827006"/>
                </a:lnTo>
                <a:lnTo>
                  <a:pt x="10433465" y="6422523"/>
                </a:lnTo>
                <a:lnTo>
                  <a:pt x="10167829" y="6422523"/>
                </a:lnTo>
                <a:lnTo>
                  <a:pt x="9662082" y="5917222"/>
                </a:lnTo>
                <a:lnTo>
                  <a:pt x="9511605" y="5917222"/>
                </a:lnTo>
                <a:lnTo>
                  <a:pt x="9439353" y="5989950"/>
                </a:lnTo>
                <a:lnTo>
                  <a:pt x="9332850" y="5989950"/>
                </a:lnTo>
                <a:lnTo>
                  <a:pt x="9328513" y="6000507"/>
                </a:lnTo>
                <a:cubicBezTo>
                  <a:pt x="9322322" y="6006782"/>
                  <a:pt x="9313841" y="6010653"/>
                  <a:pt x="9304688" y="6010653"/>
                </a:cubicBezTo>
                <a:cubicBezTo>
                  <a:pt x="9285306" y="6010653"/>
                  <a:pt x="9269691" y="5995166"/>
                  <a:pt x="9269691" y="5975941"/>
                </a:cubicBezTo>
                <a:cubicBezTo>
                  <a:pt x="9269691" y="5957249"/>
                  <a:pt x="9285306" y="5941762"/>
                  <a:pt x="9304688" y="5941762"/>
                </a:cubicBezTo>
                <a:cubicBezTo>
                  <a:pt x="9313841" y="5941762"/>
                  <a:pt x="9322322" y="5945634"/>
                  <a:pt x="9328513" y="5951843"/>
                </a:cubicBezTo>
                <a:lnTo>
                  <a:pt x="9334700" y="5966612"/>
                </a:lnTo>
                <a:lnTo>
                  <a:pt x="9429574" y="5966612"/>
                </a:lnTo>
                <a:close/>
                <a:moveTo>
                  <a:pt x="833140" y="5891489"/>
                </a:moveTo>
                <a:cubicBezTo>
                  <a:pt x="887480" y="5891489"/>
                  <a:pt x="929865" y="5934942"/>
                  <a:pt x="929865" y="5988173"/>
                </a:cubicBezTo>
                <a:cubicBezTo>
                  <a:pt x="929865" y="6041946"/>
                  <a:pt x="887480" y="6084856"/>
                  <a:pt x="833140" y="6084856"/>
                </a:cubicBezTo>
                <a:cubicBezTo>
                  <a:pt x="779886" y="6084856"/>
                  <a:pt x="736414" y="6041946"/>
                  <a:pt x="736414" y="5988173"/>
                </a:cubicBezTo>
                <a:cubicBezTo>
                  <a:pt x="736414" y="5934942"/>
                  <a:pt x="779886" y="5891489"/>
                  <a:pt x="833140" y="5891489"/>
                </a:cubicBezTo>
                <a:close/>
                <a:moveTo>
                  <a:pt x="4217522" y="5878806"/>
                </a:moveTo>
                <a:cubicBezTo>
                  <a:pt x="4177422" y="5878806"/>
                  <a:pt x="4143826" y="5912295"/>
                  <a:pt x="4143826" y="5951725"/>
                </a:cubicBezTo>
                <a:cubicBezTo>
                  <a:pt x="4143826" y="5992775"/>
                  <a:pt x="4177422" y="6025725"/>
                  <a:pt x="4217522" y="6025725"/>
                </a:cubicBezTo>
                <a:cubicBezTo>
                  <a:pt x="4258163" y="6025725"/>
                  <a:pt x="4290675" y="5992775"/>
                  <a:pt x="4290675" y="5951725"/>
                </a:cubicBezTo>
                <a:cubicBezTo>
                  <a:pt x="4290675" y="5912295"/>
                  <a:pt x="4258163" y="5878806"/>
                  <a:pt x="4217522" y="5878806"/>
                </a:cubicBezTo>
                <a:close/>
                <a:moveTo>
                  <a:pt x="359860" y="5869943"/>
                </a:moveTo>
                <a:cubicBezTo>
                  <a:pt x="389192" y="5869943"/>
                  <a:pt x="412549" y="5894377"/>
                  <a:pt x="412549" y="5922609"/>
                </a:cubicBezTo>
                <a:cubicBezTo>
                  <a:pt x="412549" y="5936727"/>
                  <a:pt x="406709" y="5949758"/>
                  <a:pt x="397205" y="5959260"/>
                </a:cubicBezTo>
                <a:lnTo>
                  <a:pt x="395784" y="5959848"/>
                </a:lnTo>
                <a:lnTo>
                  <a:pt x="395784" y="6049517"/>
                </a:lnTo>
                <a:lnTo>
                  <a:pt x="283227" y="6161239"/>
                </a:lnTo>
                <a:lnTo>
                  <a:pt x="283227" y="6827006"/>
                </a:lnTo>
                <a:lnTo>
                  <a:pt x="214170" y="6827006"/>
                </a:lnTo>
                <a:lnTo>
                  <a:pt x="214170" y="6132495"/>
                </a:lnTo>
                <a:lnTo>
                  <a:pt x="326726" y="6020230"/>
                </a:lnTo>
                <a:lnTo>
                  <a:pt x="326726" y="5960828"/>
                </a:lnTo>
                <a:lnTo>
                  <a:pt x="322990" y="5959260"/>
                </a:lnTo>
                <a:cubicBezTo>
                  <a:pt x="313552" y="5949758"/>
                  <a:pt x="307713" y="5936727"/>
                  <a:pt x="307713" y="5922609"/>
                </a:cubicBezTo>
                <a:cubicBezTo>
                  <a:pt x="307713" y="5894377"/>
                  <a:pt x="331070" y="5869943"/>
                  <a:pt x="359860" y="5869943"/>
                </a:cubicBezTo>
                <a:close/>
                <a:moveTo>
                  <a:pt x="7821430" y="5866423"/>
                </a:moveTo>
                <a:cubicBezTo>
                  <a:pt x="7781104" y="5866423"/>
                  <a:pt x="7747864" y="5899557"/>
                  <a:pt x="7747864" y="5940295"/>
                </a:cubicBezTo>
                <a:cubicBezTo>
                  <a:pt x="7747864" y="5980488"/>
                  <a:pt x="7781104" y="6013621"/>
                  <a:pt x="7821430" y="6013621"/>
                </a:cubicBezTo>
                <a:cubicBezTo>
                  <a:pt x="7862299" y="6013621"/>
                  <a:pt x="7895539" y="5980488"/>
                  <a:pt x="7895539" y="5940295"/>
                </a:cubicBezTo>
                <a:cubicBezTo>
                  <a:pt x="7895539" y="5899557"/>
                  <a:pt x="7862299" y="5866423"/>
                  <a:pt x="7821430" y="5866423"/>
                </a:cubicBezTo>
                <a:close/>
                <a:moveTo>
                  <a:pt x="4217522" y="5855579"/>
                </a:moveTo>
                <a:cubicBezTo>
                  <a:pt x="4270626" y="5855579"/>
                  <a:pt x="4313977" y="5898791"/>
                  <a:pt x="4313977" y="5951725"/>
                </a:cubicBezTo>
                <a:cubicBezTo>
                  <a:pt x="4313977" y="6005739"/>
                  <a:pt x="4270626" y="6048950"/>
                  <a:pt x="4217522" y="6048950"/>
                </a:cubicBezTo>
                <a:cubicBezTo>
                  <a:pt x="4164417" y="6048950"/>
                  <a:pt x="4120525" y="6005739"/>
                  <a:pt x="4120525" y="5951725"/>
                </a:cubicBezTo>
                <a:cubicBezTo>
                  <a:pt x="4120525" y="5898791"/>
                  <a:pt x="4164417" y="5855579"/>
                  <a:pt x="4217522" y="5855579"/>
                </a:cubicBezTo>
                <a:close/>
                <a:moveTo>
                  <a:pt x="3851088" y="5852602"/>
                </a:moveTo>
                <a:cubicBezTo>
                  <a:pt x="3810989" y="5852602"/>
                  <a:pt x="3777935" y="5885737"/>
                  <a:pt x="3777935" y="5925930"/>
                </a:cubicBezTo>
                <a:cubicBezTo>
                  <a:pt x="3777935" y="5966668"/>
                  <a:pt x="3810989" y="5999258"/>
                  <a:pt x="3851088" y="5999258"/>
                </a:cubicBezTo>
                <a:cubicBezTo>
                  <a:pt x="3891730" y="5999258"/>
                  <a:pt x="3924243" y="5966668"/>
                  <a:pt x="3924243" y="5925930"/>
                </a:cubicBezTo>
                <a:cubicBezTo>
                  <a:pt x="3924243" y="5885737"/>
                  <a:pt x="3891730" y="5852602"/>
                  <a:pt x="3851088" y="5852602"/>
                </a:cubicBezTo>
                <a:close/>
                <a:moveTo>
                  <a:pt x="7821430" y="5843610"/>
                </a:moveTo>
                <a:cubicBezTo>
                  <a:pt x="7874833" y="5843610"/>
                  <a:pt x="7918427" y="5887063"/>
                  <a:pt x="7918427" y="5940295"/>
                </a:cubicBezTo>
                <a:cubicBezTo>
                  <a:pt x="7918427" y="5993524"/>
                  <a:pt x="7874833" y="6036977"/>
                  <a:pt x="7821430" y="6036977"/>
                </a:cubicBezTo>
                <a:cubicBezTo>
                  <a:pt x="7767482" y="6036977"/>
                  <a:pt x="7724977" y="5993524"/>
                  <a:pt x="7724977" y="5940295"/>
                </a:cubicBezTo>
                <a:cubicBezTo>
                  <a:pt x="7724977" y="5887063"/>
                  <a:pt x="7767482" y="5843610"/>
                  <a:pt x="7821430" y="5843610"/>
                </a:cubicBezTo>
                <a:close/>
                <a:moveTo>
                  <a:pt x="3851088" y="5829246"/>
                </a:moveTo>
                <a:cubicBezTo>
                  <a:pt x="3904193" y="5829246"/>
                  <a:pt x="3947544" y="5872157"/>
                  <a:pt x="3947544" y="5925930"/>
                </a:cubicBezTo>
                <a:cubicBezTo>
                  <a:pt x="3947544" y="5979160"/>
                  <a:pt x="3904193" y="6022613"/>
                  <a:pt x="3851088" y="6022613"/>
                </a:cubicBezTo>
                <a:cubicBezTo>
                  <a:pt x="3797985" y="6022613"/>
                  <a:pt x="3754091" y="5979160"/>
                  <a:pt x="3754091" y="5925930"/>
                </a:cubicBezTo>
                <a:cubicBezTo>
                  <a:pt x="3754091" y="5872157"/>
                  <a:pt x="3797985" y="5829246"/>
                  <a:pt x="3851088" y="5829246"/>
                </a:cubicBezTo>
                <a:close/>
                <a:moveTo>
                  <a:pt x="4453813" y="5785441"/>
                </a:moveTo>
                <a:cubicBezTo>
                  <a:pt x="4413825" y="5785441"/>
                  <a:pt x="4380862" y="5818930"/>
                  <a:pt x="4380862" y="5859441"/>
                </a:cubicBezTo>
                <a:cubicBezTo>
                  <a:pt x="4380862" y="5899411"/>
                  <a:pt x="4413825" y="5932359"/>
                  <a:pt x="4453813" y="5932359"/>
                </a:cubicBezTo>
                <a:cubicBezTo>
                  <a:pt x="4494882" y="5932359"/>
                  <a:pt x="4527304" y="5899411"/>
                  <a:pt x="4527304" y="5859441"/>
                </a:cubicBezTo>
                <a:cubicBezTo>
                  <a:pt x="4527304" y="5818930"/>
                  <a:pt x="4494882" y="5785441"/>
                  <a:pt x="4453813" y="5785441"/>
                </a:cubicBezTo>
                <a:close/>
                <a:moveTo>
                  <a:pt x="4453813" y="5762215"/>
                </a:moveTo>
                <a:cubicBezTo>
                  <a:pt x="4506770" y="5762215"/>
                  <a:pt x="4551081" y="5806507"/>
                  <a:pt x="4551081" y="5859441"/>
                </a:cubicBezTo>
                <a:cubicBezTo>
                  <a:pt x="4551081" y="5912375"/>
                  <a:pt x="4506770" y="5955586"/>
                  <a:pt x="4453813" y="5955586"/>
                </a:cubicBezTo>
                <a:cubicBezTo>
                  <a:pt x="4400856" y="5955586"/>
                  <a:pt x="4357626" y="5912375"/>
                  <a:pt x="4357626" y="5859441"/>
                </a:cubicBezTo>
                <a:cubicBezTo>
                  <a:pt x="4357626" y="5806507"/>
                  <a:pt x="4400856" y="5762215"/>
                  <a:pt x="4453813" y="5762215"/>
                </a:cubicBezTo>
                <a:close/>
                <a:moveTo>
                  <a:pt x="8717365" y="5713688"/>
                </a:moveTo>
                <a:cubicBezTo>
                  <a:pt x="8676611" y="5713688"/>
                  <a:pt x="8644006" y="5747269"/>
                  <a:pt x="8644006" y="5786811"/>
                </a:cubicBezTo>
                <a:cubicBezTo>
                  <a:pt x="8644006" y="5827975"/>
                  <a:pt x="8676611" y="5861016"/>
                  <a:pt x="8717365" y="5861016"/>
                </a:cubicBezTo>
                <a:cubicBezTo>
                  <a:pt x="8757577" y="5861016"/>
                  <a:pt x="8790726" y="5827975"/>
                  <a:pt x="8790726" y="5786811"/>
                </a:cubicBezTo>
                <a:cubicBezTo>
                  <a:pt x="8790726" y="5747269"/>
                  <a:pt x="8757577" y="5713688"/>
                  <a:pt x="8717365" y="5713688"/>
                </a:cubicBezTo>
                <a:close/>
                <a:moveTo>
                  <a:pt x="8717365" y="5690396"/>
                </a:moveTo>
                <a:cubicBezTo>
                  <a:pt x="8770617" y="5690396"/>
                  <a:pt x="8814092" y="5733730"/>
                  <a:pt x="8814092" y="5786811"/>
                </a:cubicBezTo>
                <a:cubicBezTo>
                  <a:pt x="8814092" y="5839892"/>
                  <a:pt x="8770617" y="5883765"/>
                  <a:pt x="8717365" y="5883765"/>
                </a:cubicBezTo>
                <a:cubicBezTo>
                  <a:pt x="8664112" y="5883765"/>
                  <a:pt x="8620640" y="5839892"/>
                  <a:pt x="8620640" y="5786811"/>
                </a:cubicBezTo>
                <a:cubicBezTo>
                  <a:pt x="8620640" y="5733730"/>
                  <a:pt x="8664112" y="5690396"/>
                  <a:pt x="8717365" y="5690396"/>
                </a:cubicBezTo>
                <a:close/>
                <a:moveTo>
                  <a:pt x="615197" y="5682024"/>
                </a:moveTo>
                <a:cubicBezTo>
                  <a:pt x="574442" y="5682024"/>
                  <a:pt x="541837" y="5715065"/>
                  <a:pt x="541837" y="5755689"/>
                </a:cubicBezTo>
                <a:cubicBezTo>
                  <a:pt x="541837" y="5795772"/>
                  <a:pt x="574442" y="5829353"/>
                  <a:pt x="615197" y="5829353"/>
                </a:cubicBezTo>
                <a:cubicBezTo>
                  <a:pt x="655407" y="5829353"/>
                  <a:pt x="688556" y="5795772"/>
                  <a:pt x="688556" y="5755689"/>
                </a:cubicBezTo>
                <a:cubicBezTo>
                  <a:pt x="688556" y="5715065"/>
                  <a:pt x="655407" y="5682024"/>
                  <a:pt x="615197" y="5682024"/>
                </a:cubicBezTo>
                <a:close/>
                <a:moveTo>
                  <a:pt x="10858463" y="5671138"/>
                </a:moveTo>
                <a:cubicBezTo>
                  <a:pt x="10817709" y="5671138"/>
                  <a:pt x="10785104" y="5703096"/>
                  <a:pt x="10785104" y="5744262"/>
                </a:cubicBezTo>
                <a:cubicBezTo>
                  <a:pt x="10785104" y="5784342"/>
                  <a:pt x="10817709" y="5817383"/>
                  <a:pt x="10858463" y="5817383"/>
                </a:cubicBezTo>
                <a:cubicBezTo>
                  <a:pt x="10898674" y="5817383"/>
                  <a:pt x="10931823" y="5784342"/>
                  <a:pt x="10931823" y="5744262"/>
                </a:cubicBezTo>
                <a:cubicBezTo>
                  <a:pt x="10931823" y="5703096"/>
                  <a:pt x="10898674" y="5671138"/>
                  <a:pt x="10858463" y="5671138"/>
                </a:cubicBezTo>
                <a:close/>
                <a:moveTo>
                  <a:pt x="10607832" y="5671138"/>
                </a:moveTo>
                <a:cubicBezTo>
                  <a:pt x="10566418" y="5671138"/>
                  <a:pt x="10533179" y="5703096"/>
                  <a:pt x="10533179" y="5744262"/>
                </a:cubicBezTo>
                <a:cubicBezTo>
                  <a:pt x="10533179" y="5784342"/>
                  <a:pt x="10566418" y="5817383"/>
                  <a:pt x="10607832" y="5817383"/>
                </a:cubicBezTo>
                <a:cubicBezTo>
                  <a:pt x="10648154" y="5817383"/>
                  <a:pt x="10681396" y="5784342"/>
                  <a:pt x="10681396" y="5744262"/>
                </a:cubicBezTo>
                <a:cubicBezTo>
                  <a:pt x="10681396" y="5703096"/>
                  <a:pt x="10648154" y="5671138"/>
                  <a:pt x="10607832" y="5671138"/>
                </a:cubicBezTo>
                <a:close/>
                <a:moveTo>
                  <a:pt x="615197" y="5659275"/>
                </a:moveTo>
                <a:cubicBezTo>
                  <a:pt x="668449" y="5659275"/>
                  <a:pt x="711922" y="5702607"/>
                  <a:pt x="711922" y="5755689"/>
                </a:cubicBezTo>
                <a:cubicBezTo>
                  <a:pt x="711922" y="5808770"/>
                  <a:pt x="668449" y="5852645"/>
                  <a:pt x="615197" y="5852645"/>
                </a:cubicBezTo>
                <a:cubicBezTo>
                  <a:pt x="560856" y="5852645"/>
                  <a:pt x="518471" y="5808770"/>
                  <a:pt x="518471" y="5755689"/>
                </a:cubicBezTo>
                <a:cubicBezTo>
                  <a:pt x="518471" y="5702607"/>
                  <a:pt x="560856" y="5659275"/>
                  <a:pt x="615197" y="5659275"/>
                </a:cubicBezTo>
                <a:close/>
                <a:moveTo>
                  <a:pt x="10858463" y="5647305"/>
                </a:moveTo>
                <a:cubicBezTo>
                  <a:pt x="10912260" y="5647305"/>
                  <a:pt x="10955189" y="5691180"/>
                  <a:pt x="10955189" y="5744262"/>
                </a:cubicBezTo>
                <a:cubicBezTo>
                  <a:pt x="10955189" y="5797343"/>
                  <a:pt x="10912260" y="5840674"/>
                  <a:pt x="10858463" y="5840674"/>
                </a:cubicBezTo>
                <a:cubicBezTo>
                  <a:pt x="10805213" y="5840674"/>
                  <a:pt x="10761741" y="5797343"/>
                  <a:pt x="10761741" y="5744262"/>
                </a:cubicBezTo>
                <a:cubicBezTo>
                  <a:pt x="10761741" y="5691180"/>
                  <a:pt x="10805213" y="5647305"/>
                  <a:pt x="10858463" y="5647305"/>
                </a:cubicBezTo>
                <a:close/>
                <a:moveTo>
                  <a:pt x="10607832" y="5647305"/>
                </a:moveTo>
                <a:cubicBezTo>
                  <a:pt x="10661236" y="5647305"/>
                  <a:pt x="10703738" y="5691180"/>
                  <a:pt x="10703738" y="5744262"/>
                </a:cubicBezTo>
                <a:cubicBezTo>
                  <a:pt x="10703738" y="5797343"/>
                  <a:pt x="10661236" y="5840674"/>
                  <a:pt x="10607832" y="5840674"/>
                </a:cubicBezTo>
                <a:cubicBezTo>
                  <a:pt x="10553340" y="5840674"/>
                  <a:pt x="10510290" y="5797343"/>
                  <a:pt x="10510290" y="5744262"/>
                </a:cubicBezTo>
                <a:cubicBezTo>
                  <a:pt x="10510290" y="5691180"/>
                  <a:pt x="10553340" y="5647305"/>
                  <a:pt x="10607832" y="5647305"/>
                </a:cubicBezTo>
                <a:close/>
                <a:moveTo>
                  <a:pt x="4246260" y="5627027"/>
                </a:moveTo>
                <a:cubicBezTo>
                  <a:pt x="4205078" y="5627027"/>
                  <a:pt x="4172025" y="5660704"/>
                  <a:pt x="4172025" y="5700898"/>
                </a:cubicBezTo>
                <a:cubicBezTo>
                  <a:pt x="4172025" y="5741635"/>
                  <a:pt x="4205078" y="5774225"/>
                  <a:pt x="4246260" y="5774225"/>
                </a:cubicBezTo>
                <a:cubicBezTo>
                  <a:pt x="4285819" y="5774225"/>
                  <a:pt x="4319415" y="5741635"/>
                  <a:pt x="4319415" y="5700898"/>
                </a:cubicBezTo>
                <a:cubicBezTo>
                  <a:pt x="4319415" y="5660704"/>
                  <a:pt x="4285819" y="5627027"/>
                  <a:pt x="4246260" y="5627027"/>
                </a:cubicBezTo>
                <a:close/>
                <a:moveTo>
                  <a:pt x="11303927" y="5613207"/>
                </a:moveTo>
                <a:cubicBezTo>
                  <a:pt x="11263714" y="5613207"/>
                  <a:pt x="11230567" y="5646340"/>
                  <a:pt x="11230567" y="5686535"/>
                </a:cubicBezTo>
                <a:cubicBezTo>
                  <a:pt x="11230567" y="5727815"/>
                  <a:pt x="11263714" y="5760947"/>
                  <a:pt x="11303927" y="5760947"/>
                </a:cubicBezTo>
                <a:cubicBezTo>
                  <a:pt x="11344136" y="5760947"/>
                  <a:pt x="11377303" y="5727815"/>
                  <a:pt x="11377303" y="5686535"/>
                </a:cubicBezTo>
                <a:cubicBezTo>
                  <a:pt x="11377303" y="5646340"/>
                  <a:pt x="11344136" y="5613207"/>
                  <a:pt x="11303927" y="5613207"/>
                </a:cubicBezTo>
                <a:close/>
                <a:moveTo>
                  <a:pt x="4246260" y="5604215"/>
                </a:moveTo>
                <a:cubicBezTo>
                  <a:pt x="4299365" y="5604215"/>
                  <a:pt x="4342716" y="5647668"/>
                  <a:pt x="4342716" y="5700898"/>
                </a:cubicBezTo>
                <a:cubicBezTo>
                  <a:pt x="4342716" y="5754128"/>
                  <a:pt x="4299365" y="5797581"/>
                  <a:pt x="4246260" y="5797581"/>
                </a:cubicBezTo>
                <a:cubicBezTo>
                  <a:pt x="4193158" y="5797581"/>
                  <a:pt x="4149264" y="5754128"/>
                  <a:pt x="4149264" y="5700898"/>
                </a:cubicBezTo>
                <a:cubicBezTo>
                  <a:pt x="4149264" y="5647668"/>
                  <a:pt x="4193158" y="5604215"/>
                  <a:pt x="4246260" y="5604215"/>
                </a:cubicBezTo>
                <a:close/>
                <a:moveTo>
                  <a:pt x="8280362" y="5601819"/>
                </a:moveTo>
                <a:lnTo>
                  <a:pt x="9040729" y="5601819"/>
                </a:lnTo>
                <a:lnTo>
                  <a:pt x="9236799" y="5797202"/>
                </a:lnTo>
                <a:lnTo>
                  <a:pt x="9553436" y="5797202"/>
                </a:lnTo>
                <a:lnTo>
                  <a:pt x="9596344" y="5840077"/>
                </a:lnTo>
                <a:lnTo>
                  <a:pt x="9766346" y="5840077"/>
                </a:lnTo>
                <a:lnTo>
                  <a:pt x="10257876" y="6330160"/>
                </a:lnTo>
                <a:lnTo>
                  <a:pt x="10499560" y="6330160"/>
                </a:lnTo>
                <a:lnTo>
                  <a:pt x="10954149" y="6784423"/>
                </a:lnTo>
                <a:lnTo>
                  <a:pt x="11821523" y="6784423"/>
                </a:lnTo>
                <a:lnTo>
                  <a:pt x="11864163" y="6827006"/>
                </a:lnTo>
                <a:lnTo>
                  <a:pt x="11832072" y="6827006"/>
                </a:lnTo>
                <a:lnTo>
                  <a:pt x="11812833" y="6807759"/>
                </a:lnTo>
                <a:lnTo>
                  <a:pt x="10944373" y="6807759"/>
                </a:lnTo>
                <a:lnTo>
                  <a:pt x="10490871" y="6353498"/>
                </a:lnTo>
                <a:lnTo>
                  <a:pt x="10248097" y="6353498"/>
                </a:lnTo>
                <a:lnTo>
                  <a:pt x="9756571" y="5862329"/>
                </a:lnTo>
                <a:lnTo>
                  <a:pt x="9586568" y="5862329"/>
                </a:lnTo>
                <a:lnTo>
                  <a:pt x="9543665" y="5820539"/>
                </a:lnTo>
                <a:lnTo>
                  <a:pt x="9227020" y="5820539"/>
                </a:lnTo>
                <a:lnTo>
                  <a:pt x="9031496" y="5625157"/>
                </a:lnTo>
                <a:lnTo>
                  <a:pt x="8290136" y="5625157"/>
                </a:lnTo>
                <a:lnTo>
                  <a:pt x="8109346" y="5806428"/>
                </a:lnTo>
                <a:lnTo>
                  <a:pt x="7744909" y="5806428"/>
                </a:lnTo>
                <a:lnTo>
                  <a:pt x="7499958" y="6049570"/>
                </a:lnTo>
                <a:lnTo>
                  <a:pt x="4348754" y="6049570"/>
                </a:lnTo>
                <a:lnTo>
                  <a:pt x="3800199" y="6598268"/>
                </a:lnTo>
                <a:lnTo>
                  <a:pt x="2892638" y="6598268"/>
                </a:lnTo>
                <a:lnTo>
                  <a:pt x="2722188" y="6768115"/>
                </a:lnTo>
                <a:lnTo>
                  <a:pt x="2727631" y="6781771"/>
                </a:lnTo>
                <a:cubicBezTo>
                  <a:pt x="2727631" y="6790673"/>
                  <a:pt x="2724369" y="6799575"/>
                  <a:pt x="2717847" y="6806318"/>
                </a:cubicBezTo>
                <a:cubicBezTo>
                  <a:pt x="2703172" y="6819806"/>
                  <a:pt x="2681430" y="6819806"/>
                  <a:pt x="2668385" y="6806318"/>
                </a:cubicBezTo>
                <a:cubicBezTo>
                  <a:pt x="2654796" y="6792831"/>
                  <a:pt x="2654796" y="6770712"/>
                  <a:pt x="2668385" y="6757225"/>
                </a:cubicBezTo>
                <a:cubicBezTo>
                  <a:pt x="2674907" y="6750482"/>
                  <a:pt x="2683604" y="6747109"/>
                  <a:pt x="2692505" y="6747109"/>
                </a:cubicBezTo>
                <a:lnTo>
                  <a:pt x="2705750" y="6752396"/>
                </a:lnTo>
                <a:lnTo>
                  <a:pt x="2882862" y="6574930"/>
                </a:lnTo>
                <a:lnTo>
                  <a:pt x="3790423" y="6574930"/>
                </a:lnTo>
                <a:lnTo>
                  <a:pt x="4339521" y="6027318"/>
                </a:lnTo>
                <a:lnTo>
                  <a:pt x="7490726" y="6027318"/>
                </a:lnTo>
                <a:lnTo>
                  <a:pt x="7735131" y="5783091"/>
                </a:lnTo>
                <a:lnTo>
                  <a:pt x="8100111" y="5783091"/>
                </a:lnTo>
                <a:close/>
                <a:moveTo>
                  <a:pt x="11303927" y="5589851"/>
                </a:moveTo>
                <a:cubicBezTo>
                  <a:pt x="11357176" y="5589851"/>
                  <a:pt x="11400670" y="5633304"/>
                  <a:pt x="11400670" y="5686535"/>
                </a:cubicBezTo>
                <a:cubicBezTo>
                  <a:pt x="11400670" y="5740850"/>
                  <a:pt x="11357176" y="5783217"/>
                  <a:pt x="11303927" y="5783217"/>
                </a:cubicBezTo>
                <a:cubicBezTo>
                  <a:pt x="11250675" y="5783217"/>
                  <a:pt x="11207202" y="5740850"/>
                  <a:pt x="11207202" y="5686535"/>
                </a:cubicBezTo>
                <a:cubicBezTo>
                  <a:pt x="11207202" y="5633304"/>
                  <a:pt x="11250675" y="5589851"/>
                  <a:pt x="11303927" y="5589851"/>
                </a:cubicBezTo>
                <a:close/>
                <a:moveTo>
                  <a:pt x="4470847" y="5466696"/>
                </a:moveTo>
                <a:cubicBezTo>
                  <a:pt x="4430523" y="5466696"/>
                  <a:pt x="4397282" y="5499378"/>
                  <a:pt x="4397282" y="5540774"/>
                </a:cubicBezTo>
                <a:cubicBezTo>
                  <a:pt x="4397282" y="5581626"/>
                  <a:pt x="4430523" y="5614308"/>
                  <a:pt x="4470847" y="5614308"/>
                </a:cubicBezTo>
                <a:cubicBezTo>
                  <a:pt x="4511718" y="5614308"/>
                  <a:pt x="4544958" y="5581626"/>
                  <a:pt x="4544958" y="5540774"/>
                </a:cubicBezTo>
                <a:cubicBezTo>
                  <a:pt x="4544958" y="5499378"/>
                  <a:pt x="4511718" y="5466696"/>
                  <a:pt x="4470847" y="5466696"/>
                </a:cubicBezTo>
                <a:close/>
                <a:moveTo>
                  <a:pt x="4470847" y="5443818"/>
                </a:moveTo>
                <a:cubicBezTo>
                  <a:pt x="4524250" y="5443818"/>
                  <a:pt x="4567846" y="5486850"/>
                  <a:pt x="4567846" y="5540774"/>
                </a:cubicBezTo>
                <a:cubicBezTo>
                  <a:pt x="4567846" y="5594154"/>
                  <a:pt x="4524250" y="5637186"/>
                  <a:pt x="4470847" y="5637186"/>
                </a:cubicBezTo>
                <a:cubicBezTo>
                  <a:pt x="4417990" y="5637186"/>
                  <a:pt x="4374397" y="5594154"/>
                  <a:pt x="4374397" y="5540774"/>
                </a:cubicBezTo>
                <a:cubicBezTo>
                  <a:pt x="4374397" y="5486850"/>
                  <a:pt x="4417990" y="5443818"/>
                  <a:pt x="4470847" y="5443818"/>
                </a:cubicBezTo>
                <a:close/>
                <a:moveTo>
                  <a:pt x="8852967" y="5209211"/>
                </a:moveTo>
                <a:cubicBezTo>
                  <a:pt x="8867089" y="5209211"/>
                  <a:pt x="8880129" y="5215184"/>
                  <a:pt x="8889631" y="5224754"/>
                </a:cubicBezTo>
                <a:lnTo>
                  <a:pt x="8896128" y="5240333"/>
                </a:lnTo>
                <a:lnTo>
                  <a:pt x="9018876" y="5240333"/>
                </a:lnTo>
                <a:lnTo>
                  <a:pt x="9323321" y="5543496"/>
                </a:lnTo>
                <a:lnTo>
                  <a:pt x="9733766" y="5543496"/>
                </a:lnTo>
                <a:lnTo>
                  <a:pt x="9788130" y="5597186"/>
                </a:lnTo>
                <a:lnTo>
                  <a:pt x="9942824" y="5597186"/>
                </a:lnTo>
                <a:lnTo>
                  <a:pt x="9948582" y="5583586"/>
                </a:lnTo>
                <a:cubicBezTo>
                  <a:pt x="9958084" y="5574172"/>
                  <a:pt x="9971124" y="5568304"/>
                  <a:pt x="9985247" y="5568304"/>
                </a:cubicBezTo>
                <a:cubicBezTo>
                  <a:pt x="10014581" y="5568304"/>
                  <a:pt x="10037939" y="5591773"/>
                  <a:pt x="10037939" y="5620153"/>
                </a:cubicBezTo>
                <a:cubicBezTo>
                  <a:pt x="10037939" y="5649625"/>
                  <a:pt x="10014581" y="5673092"/>
                  <a:pt x="9985247" y="5673092"/>
                </a:cubicBezTo>
                <a:cubicBezTo>
                  <a:pt x="9971124" y="5673092"/>
                  <a:pt x="9958084" y="5667227"/>
                  <a:pt x="9948582" y="5657675"/>
                </a:cubicBezTo>
                <a:lnTo>
                  <a:pt x="9943091" y="5644369"/>
                </a:lnTo>
                <a:lnTo>
                  <a:pt x="9769104" y="5644369"/>
                </a:lnTo>
                <a:lnTo>
                  <a:pt x="9714197" y="5589592"/>
                </a:lnTo>
                <a:lnTo>
                  <a:pt x="9304292" y="5589592"/>
                </a:lnTo>
                <a:lnTo>
                  <a:pt x="8999852" y="5286431"/>
                </a:lnTo>
                <a:lnTo>
                  <a:pt x="8894854" y="5286431"/>
                </a:lnTo>
                <a:lnTo>
                  <a:pt x="8889631" y="5298935"/>
                </a:lnTo>
                <a:cubicBezTo>
                  <a:pt x="8880129" y="5308302"/>
                  <a:pt x="8867089" y="5314002"/>
                  <a:pt x="8852967" y="5314002"/>
                </a:cubicBezTo>
                <a:cubicBezTo>
                  <a:pt x="8823634" y="5314002"/>
                  <a:pt x="8800278" y="5291198"/>
                  <a:pt x="8800278" y="5261878"/>
                </a:cubicBezTo>
                <a:cubicBezTo>
                  <a:pt x="8800278" y="5233101"/>
                  <a:pt x="8823634" y="5209211"/>
                  <a:pt x="8852967" y="5209211"/>
                </a:cubicBezTo>
                <a:close/>
                <a:moveTo>
                  <a:pt x="8604138" y="5099089"/>
                </a:moveTo>
                <a:lnTo>
                  <a:pt x="8989577" y="5099089"/>
                </a:lnTo>
                <a:lnTo>
                  <a:pt x="9380997" y="5489903"/>
                </a:lnTo>
                <a:lnTo>
                  <a:pt x="9630536" y="5489903"/>
                </a:lnTo>
                <a:lnTo>
                  <a:pt x="9677284" y="5443222"/>
                </a:lnTo>
                <a:lnTo>
                  <a:pt x="9736543" y="5443222"/>
                </a:lnTo>
                <a:lnTo>
                  <a:pt x="9742202" y="5429960"/>
                </a:lnTo>
                <a:cubicBezTo>
                  <a:pt x="9748479" y="5423752"/>
                  <a:pt x="9757029" y="5419878"/>
                  <a:pt x="9766112" y="5419878"/>
                </a:cubicBezTo>
                <a:cubicBezTo>
                  <a:pt x="9785347" y="5419878"/>
                  <a:pt x="9800837" y="5435367"/>
                  <a:pt x="9800837" y="5454057"/>
                </a:cubicBezTo>
                <a:cubicBezTo>
                  <a:pt x="9800837" y="5473283"/>
                  <a:pt x="9785347" y="5488770"/>
                  <a:pt x="9766112" y="5488770"/>
                </a:cubicBezTo>
                <a:cubicBezTo>
                  <a:pt x="9757029" y="5488770"/>
                  <a:pt x="9748479" y="5484898"/>
                  <a:pt x="9742202" y="5478624"/>
                </a:cubicBezTo>
                <a:lnTo>
                  <a:pt x="9737152" y="5466563"/>
                </a:lnTo>
                <a:lnTo>
                  <a:pt x="9687069" y="5466563"/>
                </a:lnTo>
                <a:lnTo>
                  <a:pt x="9640320" y="5512701"/>
                </a:lnTo>
                <a:lnTo>
                  <a:pt x="9371214" y="5512701"/>
                </a:lnTo>
                <a:lnTo>
                  <a:pt x="8979791" y="5122429"/>
                </a:lnTo>
                <a:lnTo>
                  <a:pt x="8613924" y="5122429"/>
                </a:lnTo>
                <a:lnTo>
                  <a:pt x="8582201" y="5154102"/>
                </a:lnTo>
                <a:lnTo>
                  <a:pt x="8587996" y="5168042"/>
                </a:lnTo>
                <a:cubicBezTo>
                  <a:pt x="8587996" y="5176876"/>
                  <a:pt x="8584622" y="5185778"/>
                  <a:pt x="8577876" y="5192792"/>
                </a:cubicBezTo>
                <a:cubicBezTo>
                  <a:pt x="8563844" y="5206278"/>
                  <a:pt x="8542257" y="5206278"/>
                  <a:pt x="8528764" y="5192792"/>
                </a:cubicBezTo>
                <a:cubicBezTo>
                  <a:pt x="8515270" y="5178764"/>
                  <a:pt x="8515270" y="5157185"/>
                  <a:pt x="8528764" y="5143698"/>
                </a:cubicBezTo>
                <a:cubicBezTo>
                  <a:pt x="8535510" y="5136955"/>
                  <a:pt x="8544280" y="5133582"/>
                  <a:pt x="8553120" y="5133582"/>
                </a:cubicBezTo>
                <a:lnTo>
                  <a:pt x="8565050" y="5138457"/>
                </a:lnTo>
                <a:close/>
                <a:moveTo>
                  <a:pt x="8146492" y="5082331"/>
                </a:moveTo>
                <a:cubicBezTo>
                  <a:pt x="8174737" y="5082331"/>
                  <a:pt x="8198594" y="5106221"/>
                  <a:pt x="8198594" y="5134456"/>
                </a:cubicBezTo>
                <a:cubicBezTo>
                  <a:pt x="8198594" y="5149116"/>
                  <a:pt x="8192663" y="5162283"/>
                  <a:pt x="8183158" y="5171785"/>
                </a:cubicBezTo>
                <a:lnTo>
                  <a:pt x="8170564" y="5177054"/>
                </a:lnTo>
                <a:lnTo>
                  <a:pt x="8170564" y="5245629"/>
                </a:lnTo>
                <a:lnTo>
                  <a:pt x="8395924" y="5470590"/>
                </a:lnTo>
                <a:lnTo>
                  <a:pt x="9087351" y="5470590"/>
                </a:lnTo>
                <a:lnTo>
                  <a:pt x="9282344" y="5665666"/>
                </a:lnTo>
                <a:lnTo>
                  <a:pt x="9690253" y="5665666"/>
                </a:lnTo>
                <a:lnTo>
                  <a:pt x="9739134" y="5713484"/>
                </a:lnTo>
                <a:lnTo>
                  <a:pt x="9820064" y="5713484"/>
                </a:lnTo>
                <a:lnTo>
                  <a:pt x="10022151" y="5916130"/>
                </a:lnTo>
                <a:lnTo>
                  <a:pt x="10034621" y="5911003"/>
                </a:lnTo>
                <a:cubicBezTo>
                  <a:pt x="10048194" y="5911003"/>
                  <a:pt x="10061767" y="5916152"/>
                  <a:pt x="10072186" y="5926451"/>
                </a:cubicBezTo>
                <a:cubicBezTo>
                  <a:pt x="10093025" y="5946506"/>
                  <a:pt x="10093025" y="5979569"/>
                  <a:pt x="10072186" y="6000166"/>
                </a:cubicBezTo>
                <a:cubicBezTo>
                  <a:pt x="10051347" y="6020222"/>
                  <a:pt x="10017896" y="6020222"/>
                  <a:pt x="9997054" y="6000166"/>
                </a:cubicBezTo>
                <a:cubicBezTo>
                  <a:pt x="9986634" y="5989867"/>
                  <a:pt x="9981424" y="5976453"/>
                  <a:pt x="9981424" y="5963106"/>
                </a:cubicBezTo>
                <a:lnTo>
                  <a:pt x="9987806" y="5948138"/>
                </a:lnTo>
                <a:lnTo>
                  <a:pt x="9800512" y="5760759"/>
                </a:lnTo>
                <a:lnTo>
                  <a:pt x="9719584" y="5760759"/>
                </a:lnTo>
                <a:lnTo>
                  <a:pt x="9671241" y="5711854"/>
                </a:lnTo>
                <a:lnTo>
                  <a:pt x="9262788" y="5711854"/>
                </a:lnTo>
                <a:lnTo>
                  <a:pt x="9068884" y="5517864"/>
                </a:lnTo>
                <a:lnTo>
                  <a:pt x="8376371" y="5517864"/>
                </a:lnTo>
                <a:lnTo>
                  <a:pt x="8124939" y="5265191"/>
                </a:lnTo>
                <a:lnTo>
                  <a:pt x="8124939" y="5178269"/>
                </a:lnTo>
                <a:lnTo>
                  <a:pt x="8109147" y="5171785"/>
                </a:lnTo>
                <a:cubicBezTo>
                  <a:pt x="8099642" y="5162283"/>
                  <a:pt x="8093803" y="5149116"/>
                  <a:pt x="8093803" y="5134456"/>
                </a:cubicBezTo>
                <a:cubicBezTo>
                  <a:pt x="8093803" y="5106221"/>
                  <a:pt x="8117160" y="5082331"/>
                  <a:pt x="8146492" y="5082331"/>
                </a:cubicBezTo>
                <a:close/>
                <a:moveTo>
                  <a:pt x="8801474" y="4955462"/>
                </a:moveTo>
                <a:cubicBezTo>
                  <a:pt x="8812299" y="4955462"/>
                  <a:pt x="8822042" y="4959715"/>
                  <a:pt x="8829080" y="4966698"/>
                </a:cubicBezTo>
                <a:lnTo>
                  <a:pt x="8833309" y="4976997"/>
                </a:lnTo>
                <a:lnTo>
                  <a:pt x="8987584" y="4976997"/>
                </a:lnTo>
                <a:lnTo>
                  <a:pt x="9399062" y="5387562"/>
                </a:lnTo>
                <a:lnTo>
                  <a:pt x="9553432" y="5387562"/>
                </a:lnTo>
                <a:lnTo>
                  <a:pt x="9615493" y="5325257"/>
                </a:lnTo>
                <a:lnTo>
                  <a:pt x="9611048" y="5313872"/>
                </a:lnTo>
                <a:cubicBezTo>
                  <a:pt x="9611048" y="5303771"/>
                  <a:pt x="9614710" y="5293807"/>
                  <a:pt x="9622032" y="5286535"/>
                </a:cubicBezTo>
                <a:cubicBezTo>
                  <a:pt x="9637761" y="5271454"/>
                  <a:pt x="9662700" y="5271454"/>
                  <a:pt x="9678423" y="5286535"/>
                </a:cubicBezTo>
                <a:cubicBezTo>
                  <a:pt x="9693065" y="5301079"/>
                  <a:pt x="9693065" y="5326394"/>
                  <a:pt x="9678423" y="5342017"/>
                </a:cubicBezTo>
                <a:cubicBezTo>
                  <a:pt x="9670562" y="5349556"/>
                  <a:pt x="9660395" y="5353327"/>
                  <a:pt x="9650226" y="5353327"/>
                </a:cubicBezTo>
                <a:lnTo>
                  <a:pt x="9640268" y="5349331"/>
                </a:lnTo>
                <a:lnTo>
                  <a:pt x="9568110" y="5421731"/>
                </a:lnTo>
                <a:lnTo>
                  <a:pt x="9384389" y="5421731"/>
                </a:lnTo>
                <a:lnTo>
                  <a:pt x="8973452" y="5011166"/>
                </a:lnTo>
                <a:lnTo>
                  <a:pt x="8833637" y="5011166"/>
                </a:lnTo>
                <a:lnTo>
                  <a:pt x="8829080" y="5022384"/>
                </a:lnTo>
                <a:cubicBezTo>
                  <a:pt x="8822042" y="5029515"/>
                  <a:pt x="8812299" y="5033904"/>
                  <a:pt x="8801474" y="5033904"/>
                </a:cubicBezTo>
                <a:cubicBezTo>
                  <a:pt x="8779821" y="5033904"/>
                  <a:pt x="8761956" y="5016349"/>
                  <a:pt x="8761956" y="4994404"/>
                </a:cubicBezTo>
                <a:cubicBezTo>
                  <a:pt x="8761956" y="4972458"/>
                  <a:pt x="8779821" y="4955462"/>
                  <a:pt x="8801474" y="4955462"/>
                </a:cubicBezTo>
                <a:close/>
                <a:moveTo>
                  <a:pt x="11029237" y="4839526"/>
                </a:moveTo>
                <a:lnTo>
                  <a:pt x="11043576" y="4874062"/>
                </a:lnTo>
                <a:cubicBezTo>
                  <a:pt x="11056814" y="4887369"/>
                  <a:pt x="11075054" y="4895653"/>
                  <a:pt x="11095047" y="4895653"/>
                </a:cubicBezTo>
                <a:cubicBezTo>
                  <a:pt x="11115311" y="4895653"/>
                  <a:pt x="11133818" y="4887369"/>
                  <a:pt x="11147260" y="4874062"/>
                </a:cubicBezTo>
                <a:lnTo>
                  <a:pt x="11161824" y="4839526"/>
                </a:lnTo>
                <a:close/>
                <a:moveTo>
                  <a:pt x="0" y="4823789"/>
                </a:moveTo>
                <a:lnTo>
                  <a:pt x="254206" y="4823789"/>
                </a:lnTo>
                <a:lnTo>
                  <a:pt x="577926" y="5147322"/>
                </a:lnTo>
                <a:lnTo>
                  <a:pt x="577926" y="5412233"/>
                </a:lnTo>
                <a:lnTo>
                  <a:pt x="1078170" y="5913283"/>
                </a:lnTo>
                <a:lnTo>
                  <a:pt x="1078170" y="6827006"/>
                </a:lnTo>
                <a:lnTo>
                  <a:pt x="1055357" y="6827006"/>
                </a:lnTo>
                <a:lnTo>
                  <a:pt x="1055357" y="5923053"/>
                </a:lnTo>
                <a:lnTo>
                  <a:pt x="554571" y="5422004"/>
                </a:lnTo>
                <a:lnTo>
                  <a:pt x="554571" y="5157094"/>
                </a:lnTo>
                <a:lnTo>
                  <a:pt x="244430" y="4847673"/>
                </a:lnTo>
                <a:lnTo>
                  <a:pt x="0" y="4847673"/>
                </a:lnTo>
                <a:close/>
                <a:moveTo>
                  <a:pt x="8646373" y="4790276"/>
                </a:moveTo>
                <a:lnTo>
                  <a:pt x="8927426" y="4790276"/>
                </a:lnTo>
                <a:lnTo>
                  <a:pt x="9368532" y="5230855"/>
                </a:lnTo>
                <a:lnTo>
                  <a:pt x="9398969" y="5230855"/>
                </a:lnTo>
                <a:lnTo>
                  <a:pt x="9403205" y="5220573"/>
                </a:lnTo>
                <a:cubicBezTo>
                  <a:pt x="9410242" y="5213540"/>
                  <a:pt x="9419986" y="5209211"/>
                  <a:pt x="9430812" y="5209211"/>
                </a:cubicBezTo>
                <a:cubicBezTo>
                  <a:pt x="9452467" y="5209211"/>
                  <a:pt x="9470329" y="5226526"/>
                  <a:pt x="9470329" y="5248170"/>
                </a:cubicBezTo>
                <a:cubicBezTo>
                  <a:pt x="9470329" y="5269815"/>
                  <a:pt x="9452467" y="5287671"/>
                  <a:pt x="9430812" y="5287671"/>
                </a:cubicBezTo>
                <a:cubicBezTo>
                  <a:pt x="9419986" y="5287671"/>
                  <a:pt x="9410242" y="5283207"/>
                  <a:pt x="9403205" y="5276038"/>
                </a:cubicBezTo>
                <a:lnTo>
                  <a:pt x="9399161" y="5266123"/>
                </a:lnTo>
                <a:lnTo>
                  <a:pt x="9353340" y="5266123"/>
                </a:lnTo>
                <a:lnTo>
                  <a:pt x="8912776" y="4825550"/>
                </a:lnTo>
                <a:lnTo>
                  <a:pt x="8660478" y="4825550"/>
                </a:lnTo>
                <a:lnTo>
                  <a:pt x="8601021" y="4884618"/>
                </a:lnTo>
                <a:lnTo>
                  <a:pt x="8604454" y="4893082"/>
                </a:lnTo>
                <a:cubicBezTo>
                  <a:pt x="8604454" y="4903110"/>
                  <a:pt x="8600772" y="4913274"/>
                  <a:pt x="8593404" y="4921134"/>
                </a:cubicBezTo>
                <a:cubicBezTo>
                  <a:pt x="8578126" y="4935768"/>
                  <a:pt x="8553568" y="4935768"/>
                  <a:pt x="8537744" y="4921134"/>
                </a:cubicBezTo>
                <a:cubicBezTo>
                  <a:pt x="8522466" y="4905413"/>
                  <a:pt x="8522466" y="4880480"/>
                  <a:pt x="8537744" y="4865845"/>
                </a:cubicBezTo>
                <a:cubicBezTo>
                  <a:pt x="8545656" y="4857989"/>
                  <a:pt x="8555752" y="4854057"/>
                  <a:pt x="8565779" y="4854057"/>
                </a:cubicBezTo>
                <a:lnTo>
                  <a:pt x="8577568" y="4859090"/>
                </a:lnTo>
                <a:close/>
                <a:moveTo>
                  <a:pt x="11095047" y="4748454"/>
                </a:moveTo>
                <a:cubicBezTo>
                  <a:pt x="11075054" y="4748454"/>
                  <a:pt x="11056814" y="4756735"/>
                  <a:pt x="11043576" y="4770113"/>
                </a:cubicBezTo>
                <a:lnTo>
                  <a:pt x="11024398" y="4816734"/>
                </a:lnTo>
                <a:lnTo>
                  <a:pt x="11166741" y="4816734"/>
                </a:lnTo>
                <a:lnTo>
                  <a:pt x="11147260" y="4770113"/>
                </a:lnTo>
                <a:cubicBezTo>
                  <a:pt x="11133818" y="4756735"/>
                  <a:pt x="11115311" y="4748454"/>
                  <a:pt x="11095047" y="4748454"/>
                </a:cubicBezTo>
                <a:close/>
                <a:moveTo>
                  <a:pt x="0" y="4723239"/>
                </a:moveTo>
                <a:lnTo>
                  <a:pt x="302266" y="4723239"/>
                </a:lnTo>
                <a:lnTo>
                  <a:pt x="715073" y="5135382"/>
                </a:lnTo>
                <a:lnTo>
                  <a:pt x="715073" y="5369419"/>
                </a:lnTo>
                <a:lnTo>
                  <a:pt x="1217502" y="5872788"/>
                </a:lnTo>
                <a:lnTo>
                  <a:pt x="1217502" y="6827006"/>
                </a:lnTo>
                <a:lnTo>
                  <a:pt x="1194146" y="6827006"/>
                </a:lnTo>
                <a:lnTo>
                  <a:pt x="1194146" y="5882563"/>
                </a:lnTo>
                <a:lnTo>
                  <a:pt x="691717" y="5379193"/>
                </a:lnTo>
                <a:lnTo>
                  <a:pt x="691717" y="5145157"/>
                </a:lnTo>
                <a:lnTo>
                  <a:pt x="292489" y="4746590"/>
                </a:lnTo>
                <a:lnTo>
                  <a:pt x="0" y="4746590"/>
                </a:lnTo>
                <a:close/>
                <a:moveTo>
                  <a:pt x="8193195" y="4653240"/>
                </a:moveTo>
                <a:cubicBezTo>
                  <a:pt x="8152327" y="4653240"/>
                  <a:pt x="8119086" y="4685821"/>
                  <a:pt x="8119086" y="4726566"/>
                </a:cubicBezTo>
                <a:cubicBezTo>
                  <a:pt x="8119086" y="4766761"/>
                  <a:pt x="8152327" y="4799895"/>
                  <a:pt x="8193195" y="4799895"/>
                </a:cubicBezTo>
                <a:cubicBezTo>
                  <a:pt x="8233463" y="4799895"/>
                  <a:pt x="8266703" y="4766761"/>
                  <a:pt x="8266703" y="4726566"/>
                </a:cubicBezTo>
                <a:cubicBezTo>
                  <a:pt x="8266703" y="4685821"/>
                  <a:pt x="8233463" y="4653240"/>
                  <a:pt x="8193195" y="4653240"/>
                </a:cubicBezTo>
                <a:close/>
                <a:moveTo>
                  <a:pt x="8193195" y="4629885"/>
                </a:moveTo>
                <a:cubicBezTo>
                  <a:pt x="8245997" y="4629885"/>
                  <a:pt x="8289590" y="4673331"/>
                  <a:pt x="8289590" y="4726566"/>
                </a:cubicBezTo>
                <a:cubicBezTo>
                  <a:pt x="8289590" y="4779798"/>
                  <a:pt x="8245997" y="4823251"/>
                  <a:pt x="8193195" y="4823251"/>
                </a:cubicBezTo>
                <a:cubicBezTo>
                  <a:pt x="8139794" y="4823251"/>
                  <a:pt x="8096200" y="4779798"/>
                  <a:pt x="8096200" y="4726566"/>
                </a:cubicBezTo>
                <a:cubicBezTo>
                  <a:pt x="8096200" y="4673331"/>
                  <a:pt x="8139794" y="4629885"/>
                  <a:pt x="8193195" y="4629885"/>
                </a:cubicBezTo>
                <a:close/>
                <a:moveTo>
                  <a:pt x="9415085" y="4609428"/>
                </a:moveTo>
                <a:cubicBezTo>
                  <a:pt x="9424051" y="4609428"/>
                  <a:pt x="9433155" y="4612911"/>
                  <a:pt x="9440493" y="4619875"/>
                </a:cubicBezTo>
                <a:cubicBezTo>
                  <a:pt x="9447014" y="4626567"/>
                  <a:pt x="9450278" y="4635274"/>
                  <a:pt x="9450278" y="4643979"/>
                </a:cubicBezTo>
                <a:lnTo>
                  <a:pt x="9444250" y="4658824"/>
                </a:lnTo>
                <a:lnTo>
                  <a:pt x="9629939" y="4844364"/>
                </a:lnTo>
                <a:lnTo>
                  <a:pt x="9967734" y="4844364"/>
                </a:lnTo>
                <a:lnTo>
                  <a:pt x="10599351" y="5476025"/>
                </a:lnTo>
                <a:lnTo>
                  <a:pt x="11042508" y="5476025"/>
                </a:lnTo>
                <a:lnTo>
                  <a:pt x="11104419" y="5536803"/>
                </a:lnTo>
                <a:lnTo>
                  <a:pt x="11104419" y="5770152"/>
                </a:lnTo>
                <a:lnTo>
                  <a:pt x="11179910" y="5845583"/>
                </a:lnTo>
                <a:lnTo>
                  <a:pt x="11582898" y="5845583"/>
                </a:lnTo>
                <a:lnTo>
                  <a:pt x="12160737" y="6422441"/>
                </a:lnTo>
                <a:lnTo>
                  <a:pt x="12192000" y="6422441"/>
                </a:lnTo>
                <a:lnTo>
                  <a:pt x="12192000" y="6445776"/>
                </a:lnTo>
                <a:lnTo>
                  <a:pt x="12151502" y="6445776"/>
                </a:lnTo>
                <a:lnTo>
                  <a:pt x="11573664" y="5868917"/>
                </a:lnTo>
                <a:lnTo>
                  <a:pt x="11170132" y="5868917"/>
                </a:lnTo>
                <a:lnTo>
                  <a:pt x="11081068" y="5779920"/>
                </a:lnTo>
                <a:lnTo>
                  <a:pt x="11081068" y="5546028"/>
                </a:lnTo>
                <a:lnTo>
                  <a:pt x="11033275" y="5498274"/>
                </a:lnTo>
                <a:lnTo>
                  <a:pt x="10589576" y="5498274"/>
                </a:lnTo>
                <a:lnTo>
                  <a:pt x="9957962" y="4867700"/>
                </a:lnTo>
                <a:lnTo>
                  <a:pt x="9621250" y="4867700"/>
                </a:lnTo>
                <a:lnTo>
                  <a:pt x="9426672" y="4673764"/>
                </a:lnTo>
                <a:lnTo>
                  <a:pt x="9415085" y="4678527"/>
                </a:lnTo>
                <a:cubicBezTo>
                  <a:pt x="9406113" y="4678527"/>
                  <a:pt x="9397283" y="4675044"/>
                  <a:pt x="9390488" y="4668085"/>
                </a:cubicBezTo>
                <a:cubicBezTo>
                  <a:pt x="9377444" y="4654693"/>
                  <a:pt x="9377444" y="4633265"/>
                  <a:pt x="9390488" y="4619875"/>
                </a:cubicBezTo>
                <a:cubicBezTo>
                  <a:pt x="9397283" y="4612911"/>
                  <a:pt x="9406113" y="4609428"/>
                  <a:pt x="9415085" y="4609428"/>
                </a:cubicBezTo>
                <a:close/>
                <a:moveTo>
                  <a:pt x="9892752" y="4404867"/>
                </a:moveTo>
                <a:cubicBezTo>
                  <a:pt x="9902443" y="4404867"/>
                  <a:pt x="9911192" y="4409115"/>
                  <a:pt x="9917515" y="4415694"/>
                </a:cubicBezTo>
                <a:lnTo>
                  <a:pt x="9923913" y="4431202"/>
                </a:lnTo>
                <a:lnTo>
                  <a:pt x="10052558" y="4431202"/>
                </a:lnTo>
                <a:lnTo>
                  <a:pt x="10735129" y="5112167"/>
                </a:lnTo>
                <a:lnTo>
                  <a:pt x="11250995" y="5112167"/>
                </a:lnTo>
                <a:lnTo>
                  <a:pt x="11958547" y="5819748"/>
                </a:lnTo>
                <a:lnTo>
                  <a:pt x="12192000" y="5819748"/>
                </a:lnTo>
                <a:lnTo>
                  <a:pt x="12192000" y="5843081"/>
                </a:lnTo>
                <a:lnTo>
                  <a:pt x="11949861" y="5843081"/>
                </a:lnTo>
                <a:lnTo>
                  <a:pt x="11241220" y="5134958"/>
                </a:lnTo>
                <a:lnTo>
                  <a:pt x="10725357" y="5134958"/>
                </a:lnTo>
                <a:lnTo>
                  <a:pt x="10043326" y="4453995"/>
                </a:lnTo>
                <a:lnTo>
                  <a:pt x="9922276" y="4453995"/>
                </a:lnTo>
                <a:lnTo>
                  <a:pt x="9917515" y="4465723"/>
                </a:lnTo>
                <a:cubicBezTo>
                  <a:pt x="9911192" y="4472160"/>
                  <a:pt x="9902443" y="4476133"/>
                  <a:pt x="9892752" y="4476133"/>
                </a:cubicBezTo>
                <a:cubicBezTo>
                  <a:pt x="9874444" y="4476133"/>
                  <a:pt x="9858833" y="4460240"/>
                  <a:pt x="9858833" y="4440502"/>
                </a:cubicBezTo>
                <a:cubicBezTo>
                  <a:pt x="9858833" y="4421861"/>
                  <a:pt x="9874444" y="4404867"/>
                  <a:pt x="9892752" y="4404867"/>
                </a:cubicBezTo>
                <a:close/>
                <a:moveTo>
                  <a:pt x="8980543" y="4368378"/>
                </a:moveTo>
                <a:cubicBezTo>
                  <a:pt x="8939906" y="4368378"/>
                  <a:pt x="8907933" y="4400967"/>
                  <a:pt x="8907933" y="4441700"/>
                </a:cubicBezTo>
                <a:cubicBezTo>
                  <a:pt x="8907933" y="4481891"/>
                  <a:pt x="8939906" y="4515023"/>
                  <a:pt x="8980543" y="4515023"/>
                </a:cubicBezTo>
                <a:cubicBezTo>
                  <a:pt x="9021724" y="4515023"/>
                  <a:pt x="9054238" y="4481891"/>
                  <a:pt x="9054238" y="4441700"/>
                </a:cubicBezTo>
                <a:cubicBezTo>
                  <a:pt x="9054238" y="4400967"/>
                  <a:pt x="9021724" y="4368378"/>
                  <a:pt x="8980543" y="4368378"/>
                </a:cubicBezTo>
                <a:close/>
                <a:moveTo>
                  <a:pt x="8726947" y="4368378"/>
                </a:moveTo>
                <a:cubicBezTo>
                  <a:pt x="8686191" y="4368378"/>
                  <a:pt x="8653590" y="4400967"/>
                  <a:pt x="8653590" y="4441700"/>
                </a:cubicBezTo>
                <a:cubicBezTo>
                  <a:pt x="8653590" y="4481891"/>
                  <a:pt x="8686191" y="4515023"/>
                  <a:pt x="8726947" y="4515023"/>
                </a:cubicBezTo>
                <a:cubicBezTo>
                  <a:pt x="8767159" y="4515023"/>
                  <a:pt x="8800307" y="4481891"/>
                  <a:pt x="8800307" y="4441700"/>
                </a:cubicBezTo>
                <a:cubicBezTo>
                  <a:pt x="8800307" y="4400967"/>
                  <a:pt x="8767159" y="4368378"/>
                  <a:pt x="8726947" y="4368378"/>
                </a:cubicBezTo>
                <a:close/>
                <a:moveTo>
                  <a:pt x="8456315" y="4368378"/>
                </a:moveTo>
                <a:cubicBezTo>
                  <a:pt x="8415562" y="4368378"/>
                  <a:pt x="8382414" y="4400967"/>
                  <a:pt x="8382414" y="4441700"/>
                </a:cubicBezTo>
                <a:cubicBezTo>
                  <a:pt x="8382414" y="4481891"/>
                  <a:pt x="8415562" y="4515023"/>
                  <a:pt x="8456315" y="4515023"/>
                </a:cubicBezTo>
                <a:cubicBezTo>
                  <a:pt x="8496526" y="4515023"/>
                  <a:pt x="8529676" y="4481891"/>
                  <a:pt x="8529676" y="4441700"/>
                </a:cubicBezTo>
                <a:cubicBezTo>
                  <a:pt x="8529676" y="4400967"/>
                  <a:pt x="8496526" y="4368378"/>
                  <a:pt x="8456315" y="4368378"/>
                </a:cubicBezTo>
                <a:close/>
                <a:moveTo>
                  <a:pt x="8193195" y="4368378"/>
                </a:moveTo>
                <a:cubicBezTo>
                  <a:pt x="8152327" y="4368378"/>
                  <a:pt x="8119086" y="4400967"/>
                  <a:pt x="8119086" y="4441700"/>
                </a:cubicBezTo>
                <a:cubicBezTo>
                  <a:pt x="8119086" y="4481891"/>
                  <a:pt x="8152327" y="4515023"/>
                  <a:pt x="8193195" y="4515023"/>
                </a:cubicBezTo>
                <a:cubicBezTo>
                  <a:pt x="8233463" y="4515023"/>
                  <a:pt x="8266703" y="4481891"/>
                  <a:pt x="8266703" y="4441700"/>
                </a:cubicBezTo>
                <a:cubicBezTo>
                  <a:pt x="8266703" y="4400967"/>
                  <a:pt x="8233463" y="4368378"/>
                  <a:pt x="8193195" y="4368378"/>
                </a:cubicBezTo>
                <a:close/>
                <a:moveTo>
                  <a:pt x="8980543" y="4345025"/>
                </a:moveTo>
                <a:cubicBezTo>
                  <a:pt x="9034188" y="4345025"/>
                  <a:pt x="9077540" y="4388474"/>
                  <a:pt x="9077540" y="4441700"/>
                </a:cubicBezTo>
                <a:cubicBezTo>
                  <a:pt x="9077540" y="4494929"/>
                  <a:pt x="9034188" y="4538382"/>
                  <a:pt x="8980543" y="4538382"/>
                </a:cubicBezTo>
                <a:cubicBezTo>
                  <a:pt x="8927442" y="4538382"/>
                  <a:pt x="8884089" y="4494929"/>
                  <a:pt x="8884089" y="4441700"/>
                </a:cubicBezTo>
                <a:cubicBezTo>
                  <a:pt x="8884089" y="4388474"/>
                  <a:pt x="8927442" y="4345025"/>
                  <a:pt x="8980543" y="4345025"/>
                </a:cubicBezTo>
                <a:close/>
                <a:moveTo>
                  <a:pt x="8726947" y="4345025"/>
                </a:moveTo>
                <a:cubicBezTo>
                  <a:pt x="8780200" y="4345025"/>
                  <a:pt x="8823676" y="4388474"/>
                  <a:pt x="8823676" y="4441700"/>
                </a:cubicBezTo>
                <a:cubicBezTo>
                  <a:pt x="8823676" y="4494929"/>
                  <a:pt x="8780200" y="4538382"/>
                  <a:pt x="8726947" y="4538382"/>
                </a:cubicBezTo>
                <a:cubicBezTo>
                  <a:pt x="8673694" y="4538382"/>
                  <a:pt x="8630224" y="4494929"/>
                  <a:pt x="8630224" y="4441700"/>
                </a:cubicBezTo>
                <a:cubicBezTo>
                  <a:pt x="8630224" y="4388474"/>
                  <a:pt x="8673694" y="4345025"/>
                  <a:pt x="8726947" y="4345025"/>
                </a:cubicBezTo>
                <a:close/>
                <a:moveTo>
                  <a:pt x="8456315" y="4345025"/>
                </a:moveTo>
                <a:cubicBezTo>
                  <a:pt x="8509570" y="4345025"/>
                  <a:pt x="8553041" y="4388474"/>
                  <a:pt x="8553041" y="4441700"/>
                </a:cubicBezTo>
                <a:cubicBezTo>
                  <a:pt x="8553041" y="4494929"/>
                  <a:pt x="8509570" y="4538382"/>
                  <a:pt x="8456315" y="4538382"/>
                </a:cubicBezTo>
                <a:cubicBezTo>
                  <a:pt x="8403064" y="4538382"/>
                  <a:pt x="8359593" y="4494929"/>
                  <a:pt x="8359593" y="4441700"/>
                </a:cubicBezTo>
                <a:cubicBezTo>
                  <a:pt x="8359593" y="4388474"/>
                  <a:pt x="8403064" y="4345025"/>
                  <a:pt x="8456315" y="4345025"/>
                </a:cubicBezTo>
                <a:close/>
                <a:moveTo>
                  <a:pt x="8193195" y="4345025"/>
                </a:moveTo>
                <a:cubicBezTo>
                  <a:pt x="8245997" y="4345025"/>
                  <a:pt x="8289592" y="4388474"/>
                  <a:pt x="8289592" y="4441700"/>
                </a:cubicBezTo>
                <a:cubicBezTo>
                  <a:pt x="8289592" y="4494929"/>
                  <a:pt x="8245997" y="4538382"/>
                  <a:pt x="8193195" y="4538382"/>
                </a:cubicBezTo>
                <a:cubicBezTo>
                  <a:pt x="8139794" y="4538382"/>
                  <a:pt x="8096200" y="4494929"/>
                  <a:pt x="8096200" y="4441700"/>
                </a:cubicBezTo>
                <a:cubicBezTo>
                  <a:pt x="8096200" y="4388474"/>
                  <a:pt x="8139794" y="4345025"/>
                  <a:pt x="8193195" y="4345025"/>
                </a:cubicBezTo>
                <a:close/>
                <a:moveTo>
                  <a:pt x="9619072" y="4244492"/>
                </a:moveTo>
                <a:cubicBezTo>
                  <a:pt x="9628948" y="4244492"/>
                  <a:pt x="9637859" y="4248387"/>
                  <a:pt x="9644300" y="4254649"/>
                </a:cubicBezTo>
                <a:lnTo>
                  <a:pt x="9650214" y="4268428"/>
                </a:lnTo>
                <a:lnTo>
                  <a:pt x="10122228" y="4268428"/>
                </a:lnTo>
                <a:lnTo>
                  <a:pt x="10815725" y="4962394"/>
                </a:lnTo>
                <a:lnTo>
                  <a:pt x="11290364" y="4962394"/>
                </a:lnTo>
                <a:lnTo>
                  <a:pt x="11976266" y="5647155"/>
                </a:lnTo>
                <a:lnTo>
                  <a:pt x="12192000" y="5647155"/>
                </a:lnTo>
                <a:lnTo>
                  <a:pt x="12192000" y="5669943"/>
                </a:lnTo>
                <a:lnTo>
                  <a:pt x="11967035" y="5669943"/>
                </a:lnTo>
                <a:lnTo>
                  <a:pt x="11281676" y="4985716"/>
                </a:lnTo>
                <a:lnTo>
                  <a:pt x="10805950" y="4985716"/>
                </a:lnTo>
                <a:lnTo>
                  <a:pt x="10112452" y="4291758"/>
                </a:lnTo>
                <a:lnTo>
                  <a:pt x="9649263" y="4291758"/>
                </a:lnTo>
                <a:lnTo>
                  <a:pt x="9644300" y="4303414"/>
                </a:lnTo>
                <a:cubicBezTo>
                  <a:pt x="9637859" y="4309604"/>
                  <a:pt x="9628948" y="4313371"/>
                  <a:pt x="9619072" y="4313371"/>
                </a:cubicBezTo>
                <a:cubicBezTo>
                  <a:pt x="9599324" y="4313371"/>
                  <a:pt x="9583412" y="4298301"/>
                  <a:pt x="9583412" y="4278929"/>
                </a:cubicBezTo>
                <a:cubicBezTo>
                  <a:pt x="9583412" y="4260096"/>
                  <a:pt x="9599324" y="4244492"/>
                  <a:pt x="9619072" y="4244492"/>
                </a:cubicBezTo>
                <a:close/>
                <a:moveTo>
                  <a:pt x="8726947" y="4119418"/>
                </a:moveTo>
                <a:cubicBezTo>
                  <a:pt x="8686193" y="4119418"/>
                  <a:pt x="8653590" y="4152555"/>
                  <a:pt x="8653590" y="4192742"/>
                </a:cubicBezTo>
                <a:cubicBezTo>
                  <a:pt x="8653590" y="4233484"/>
                  <a:pt x="8686193" y="4266616"/>
                  <a:pt x="8726947" y="4266616"/>
                </a:cubicBezTo>
                <a:cubicBezTo>
                  <a:pt x="8767159" y="4266616"/>
                  <a:pt x="8800307" y="4233484"/>
                  <a:pt x="8800307" y="4192742"/>
                </a:cubicBezTo>
                <a:cubicBezTo>
                  <a:pt x="8800307" y="4152555"/>
                  <a:pt x="8767159" y="4119418"/>
                  <a:pt x="8726947" y="4119418"/>
                </a:cubicBezTo>
                <a:close/>
                <a:moveTo>
                  <a:pt x="8726947" y="4096066"/>
                </a:moveTo>
                <a:cubicBezTo>
                  <a:pt x="8780200" y="4096066"/>
                  <a:pt x="8823676" y="4139522"/>
                  <a:pt x="8823676" y="4192742"/>
                </a:cubicBezTo>
                <a:cubicBezTo>
                  <a:pt x="8823676" y="4245974"/>
                  <a:pt x="8780200" y="4289427"/>
                  <a:pt x="8726947" y="4289427"/>
                </a:cubicBezTo>
                <a:cubicBezTo>
                  <a:pt x="8673694" y="4289427"/>
                  <a:pt x="8630224" y="4245974"/>
                  <a:pt x="8630224" y="4192742"/>
                </a:cubicBezTo>
                <a:cubicBezTo>
                  <a:pt x="8630224" y="4139522"/>
                  <a:pt x="8673694" y="4096066"/>
                  <a:pt x="8726947" y="4096066"/>
                </a:cubicBezTo>
                <a:close/>
                <a:moveTo>
                  <a:pt x="9806530" y="4084093"/>
                </a:moveTo>
                <a:cubicBezTo>
                  <a:pt x="9816226" y="4084093"/>
                  <a:pt x="9824970" y="4087996"/>
                  <a:pt x="9831300" y="4094316"/>
                </a:cubicBezTo>
                <a:lnTo>
                  <a:pt x="9836966" y="4108035"/>
                </a:lnTo>
                <a:lnTo>
                  <a:pt x="10192648" y="4108035"/>
                </a:lnTo>
                <a:lnTo>
                  <a:pt x="10901459" y="4816734"/>
                </a:lnTo>
                <a:lnTo>
                  <a:pt x="11001172" y="4816734"/>
                </a:lnTo>
                <a:lnTo>
                  <a:pt x="11027094" y="4754018"/>
                </a:lnTo>
                <a:cubicBezTo>
                  <a:pt x="11044522" y="4736503"/>
                  <a:pt x="11068567" y="4725636"/>
                  <a:pt x="11095047" y="4725636"/>
                </a:cubicBezTo>
                <a:cubicBezTo>
                  <a:pt x="11121524" y="4725636"/>
                  <a:pt x="11145842" y="4736503"/>
                  <a:pt x="11163538" y="4754018"/>
                </a:cubicBezTo>
                <a:lnTo>
                  <a:pt x="11189956" y="4816734"/>
                </a:lnTo>
                <a:lnTo>
                  <a:pt x="11346841" y="4816734"/>
                </a:lnTo>
                <a:lnTo>
                  <a:pt x="12016008" y="5484756"/>
                </a:lnTo>
                <a:lnTo>
                  <a:pt x="12192000" y="5484756"/>
                </a:lnTo>
                <a:lnTo>
                  <a:pt x="12192000" y="5508091"/>
                </a:lnTo>
                <a:lnTo>
                  <a:pt x="12006230" y="5508091"/>
                </a:lnTo>
                <a:lnTo>
                  <a:pt x="11337064" y="4839526"/>
                </a:lnTo>
                <a:lnTo>
                  <a:pt x="11185066" y="4839526"/>
                </a:lnTo>
                <a:lnTo>
                  <a:pt x="11163538" y="4890629"/>
                </a:lnTo>
                <a:cubicBezTo>
                  <a:pt x="11145842" y="4908147"/>
                  <a:pt x="11121524" y="4919010"/>
                  <a:pt x="11095047" y="4919010"/>
                </a:cubicBezTo>
                <a:cubicBezTo>
                  <a:pt x="11068567" y="4919010"/>
                  <a:pt x="11044522" y="4908147"/>
                  <a:pt x="11027094" y="4890629"/>
                </a:cubicBezTo>
                <a:lnTo>
                  <a:pt x="11005970" y="4839526"/>
                </a:lnTo>
                <a:lnTo>
                  <a:pt x="10891682" y="4839526"/>
                </a:lnTo>
                <a:lnTo>
                  <a:pt x="10182874" y="4130825"/>
                </a:lnTo>
                <a:lnTo>
                  <a:pt x="9836526" y="4130825"/>
                </a:lnTo>
                <a:lnTo>
                  <a:pt x="9831300" y="4143091"/>
                </a:lnTo>
                <a:cubicBezTo>
                  <a:pt x="9824970" y="4149217"/>
                  <a:pt x="9816226" y="4152983"/>
                  <a:pt x="9806530" y="4152983"/>
                </a:cubicBezTo>
                <a:cubicBezTo>
                  <a:pt x="9787149" y="4152983"/>
                  <a:pt x="9772613" y="4137917"/>
                  <a:pt x="9772613" y="4119077"/>
                </a:cubicBezTo>
                <a:cubicBezTo>
                  <a:pt x="9772613" y="4099704"/>
                  <a:pt x="9787149" y="4084093"/>
                  <a:pt x="9806530" y="4084093"/>
                </a:cubicBezTo>
                <a:close/>
                <a:moveTo>
                  <a:pt x="8510192" y="3887775"/>
                </a:moveTo>
                <a:cubicBezTo>
                  <a:pt x="8520066" y="3887775"/>
                  <a:pt x="8528978" y="3891647"/>
                  <a:pt x="8535424" y="3897924"/>
                </a:cubicBezTo>
                <a:lnTo>
                  <a:pt x="8541272" y="3911712"/>
                </a:lnTo>
                <a:lnTo>
                  <a:pt x="8775444" y="3911712"/>
                </a:lnTo>
                <a:lnTo>
                  <a:pt x="9181609" y="4317865"/>
                </a:lnTo>
                <a:lnTo>
                  <a:pt x="9181609" y="4639825"/>
                </a:lnTo>
                <a:lnTo>
                  <a:pt x="9525870" y="4985147"/>
                </a:lnTo>
                <a:lnTo>
                  <a:pt x="9862534" y="4985147"/>
                </a:lnTo>
                <a:lnTo>
                  <a:pt x="10459830" y="5582420"/>
                </a:lnTo>
                <a:lnTo>
                  <a:pt x="10459830" y="5805581"/>
                </a:lnTo>
                <a:lnTo>
                  <a:pt x="10669427" y="6015170"/>
                </a:lnTo>
                <a:lnTo>
                  <a:pt x="11530094" y="6015170"/>
                </a:lnTo>
                <a:lnTo>
                  <a:pt x="12149099" y="6634702"/>
                </a:lnTo>
                <a:lnTo>
                  <a:pt x="12192000" y="6634702"/>
                </a:lnTo>
                <a:lnTo>
                  <a:pt x="12192000" y="6657508"/>
                </a:lnTo>
                <a:lnTo>
                  <a:pt x="12139326" y="6657508"/>
                </a:lnTo>
                <a:lnTo>
                  <a:pt x="11520321" y="6038518"/>
                </a:lnTo>
                <a:lnTo>
                  <a:pt x="10660740" y="6038518"/>
                </a:lnTo>
                <a:lnTo>
                  <a:pt x="10436482" y="5814811"/>
                </a:lnTo>
                <a:lnTo>
                  <a:pt x="10436482" y="5592193"/>
                </a:lnTo>
                <a:lnTo>
                  <a:pt x="9852759" y="5007953"/>
                </a:lnTo>
                <a:lnTo>
                  <a:pt x="9517182" y="5007953"/>
                </a:lnTo>
                <a:lnTo>
                  <a:pt x="9158259" y="4649594"/>
                </a:lnTo>
                <a:lnTo>
                  <a:pt x="9158259" y="4327640"/>
                </a:lnTo>
                <a:lnTo>
                  <a:pt x="8766753" y="3935067"/>
                </a:lnTo>
                <a:lnTo>
                  <a:pt x="8540404" y="3935067"/>
                </a:lnTo>
                <a:lnTo>
                  <a:pt x="8535424" y="3946592"/>
                </a:lnTo>
                <a:cubicBezTo>
                  <a:pt x="8528978" y="3952800"/>
                  <a:pt x="8520066" y="3956675"/>
                  <a:pt x="8510192" y="3956675"/>
                </a:cubicBezTo>
                <a:cubicBezTo>
                  <a:pt x="8490448" y="3956675"/>
                  <a:pt x="8474544" y="3941187"/>
                  <a:pt x="8474544" y="3922489"/>
                </a:cubicBezTo>
                <a:cubicBezTo>
                  <a:pt x="8474544" y="3903262"/>
                  <a:pt x="8490448" y="3887775"/>
                  <a:pt x="8510192" y="3887775"/>
                </a:cubicBezTo>
                <a:close/>
                <a:moveTo>
                  <a:pt x="8200054" y="3841705"/>
                </a:moveTo>
                <a:cubicBezTo>
                  <a:pt x="8159897" y="3841705"/>
                  <a:pt x="8126749" y="3874841"/>
                  <a:pt x="8126749" y="3915034"/>
                </a:cubicBezTo>
                <a:cubicBezTo>
                  <a:pt x="8126749" y="3955779"/>
                  <a:pt x="8159897" y="3988911"/>
                  <a:pt x="8200054" y="3988911"/>
                </a:cubicBezTo>
                <a:cubicBezTo>
                  <a:pt x="8241353" y="3988911"/>
                  <a:pt x="8273414" y="3955779"/>
                  <a:pt x="8273414" y="3915034"/>
                </a:cubicBezTo>
                <a:cubicBezTo>
                  <a:pt x="8273414" y="3874841"/>
                  <a:pt x="8241353" y="3841705"/>
                  <a:pt x="8200054" y="3841705"/>
                </a:cubicBezTo>
                <a:close/>
                <a:moveTo>
                  <a:pt x="9798627" y="3840875"/>
                </a:moveTo>
                <a:cubicBezTo>
                  <a:pt x="9807659" y="3840875"/>
                  <a:pt x="9816626" y="3844245"/>
                  <a:pt x="9823153" y="3850988"/>
                </a:cubicBezTo>
                <a:cubicBezTo>
                  <a:pt x="9829946" y="3857734"/>
                  <a:pt x="9833342" y="3866632"/>
                  <a:pt x="9833342" y="3875535"/>
                </a:cubicBezTo>
                <a:lnTo>
                  <a:pt x="9827832" y="3888802"/>
                </a:lnTo>
                <a:lnTo>
                  <a:pt x="9900707" y="3961274"/>
                </a:lnTo>
                <a:lnTo>
                  <a:pt x="10291164" y="3961274"/>
                </a:lnTo>
                <a:lnTo>
                  <a:pt x="10984086" y="4654202"/>
                </a:lnTo>
                <a:lnTo>
                  <a:pt x="11370755" y="4654202"/>
                </a:lnTo>
                <a:lnTo>
                  <a:pt x="12051184" y="5334652"/>
                </a:lnTo>
                <a:lnTo>
                  <a:pt x="12192000" y="5334652"/>
                </a:lnTo>
                <a:lnTo>
                  <a:pt x="12192000" y="5358004"/>
                </a:lnTo>
                <a:lnTo>
                  <a:pt x="12042495" y="5358004"/>
                </a:lnTo>
                <a:lnTo>
                  <a:pt x="11361524" y="4677001"/>
                </a:lnTo>
                <a:lnTo>
                  <a:pt x="10974313" y="4677001"/>
                </a:lnTo>
                <a:lnTo>
                  <a:pt x="10281386" y="3984627"/>
                </a:lnTo>
                <a:lnTo>
                  <a:pt x="9890931" y="3984627"/>
                </a:lnTo>
                <a:lnTo>
                  <a:pt x="9811592" y="3904850"/>
                </a:lnTo>
                <a:lnTo>
                  <a:pt x="9798627" y="3910200"/>
                </a:lnTo>
                <a:cubicBezTo>
                  <a:pt x="9789588" y="3910200"/>
                  <a:pt x="9780481" y="3906823"/>
                  <a:pt x="9773690" y="3900083"/>
                </a:cubicBezTo>
                <a:cubicBezTo>
                  <a:pt x="9760644" y="3886594"/>
                  <a:pt x="9760644" y="3864476"/>
                  <a:pt x="9773690" y="3850988"/>
                </a:cubicBezTo>
                <a:cubicBezTo>
                  <a:pt x="9780481" y="3844245"/>
                  <a:pt x="9789588" y="3840875"/>
                  <a:pt x="9798627" y="3840875"/>
                </a:cubicBezTo>
                <a:close/>
                <a:moveTo>
                  <a:pt x="8200054" y="3818350"/>
                </a:moveTo>
                <a:cubicBezTo>
                  <a:pt x="8253308" y="3818350"/>
                  <a:pt x="8296779" y="3861803"/>
                  <a:pt x="8296779" y="3915034"/>
                </a:cubicBezTo>
                <a:cubicBezTo>
                  <a:pt x="8296779" y="3968271"/>
                  <a:pt x="8253308" y="4011727"/>
                  <a:pt x="8200054" y="4011727"/>
                </a:cubicBezTo>
                <a:cubicBezTo>
                  <a:pt x="8146855" y="4011727"/>
                  <a:pt x="8103383" y="3968271"/>
                  <a:pt x="8103383" y="3915034"/>
                </a:cubicBezTo>
                <a:cubicBezTo>
                  <a:pt x="8103383" y="3861803"/>
                  <a:pt x="8146855" y="3818350"/>
                  <a:pt x="8200054" y="3818350"/>
                </a:cubicBezTo>
                <a:close/>
                <a:moveTo>
                  <a:pt x="9650371" y="3622054"/>
                </a:moveTo>
                <a:lnTo>
                  <a:pt x="10170180" y="3622054"/>
                </a:lnTo>
                <a:lnTo>
                  <a:pt x="11037611" y="4489104"/>
                </a:lnTo>
                <a:lnTo>
                  <a:pt x="11406978" y="4489104"/>
                </a:lnTo>
                <a:lnTo>
                  <a:pt x="12113625" y="5195441"/>
                </a:lnTo>
                <a:lnTo>
                  <a:pt x="12192000" y="5195441"/>
                </a:lnTo>
                <a:lnTo>
                  <a:pt x="12192000" y="5218243"/>
                </a:lnTo>
                <a:lnTo>
                  <a:pt x="12103849" y="5218243"/>
                </a:lnTo>
                <a:lnTo>
                  <a:pt x="11397204" y="4512449"/>
                </a:lnTo>
                <a:lnTo>
                  <a:pt x="11027834" y="4512449"/>
                </a:lnTo>
                <a:lnTo>
                  <a:pt x="10160401" y="3645399"/>
                </a:lnTo>
                <a:lnTo>
                  <a:pt x="9660150" y="3645399"/>
                </a:lnTo>
                <a:lnTo>
                  <a:pt x="9536054" y="3769427"/>
                </a:lnTo>
                <a:lnTo>
                  <a:pt x="9541196" y="3781906"/>
                </a:lnTo>
                <a:cubicBezTo>
                  <a:pt x="9541196" y="3790745"/>
                  <a:pt x="9537848" y="3799584"/>
                  <a:pt x="9531149" y="3806278"/>
                </a:cubicBezTo>
                <a:cubicBezTo>
                  <a:pt x="9517215" y="3820208"/>
                  <a:pt x="9495778" y="3820208"/>
                  <a:pt x="9482377" y="3806278"/>
                </a:cubicBezTo>
                <a:cubicBezTo>
                  <a:pt x="9468444" y="3792887"/>
                  <a:pt x="9468444" y="3770931"/>
                  <a:pt x="9482377" y="3757530"/>
                </a:cubicBezTo>
                <a:cubicBezTo>
                  <a:pt x="9489076" y="3750838"/>
                  <a:pt x="9497788" y="3747489"/>
                  <a:pt x="9506564" y="3747489"/>
                </a:cubicBezTo>
                <a:lnTo>
                  <a:pt x="9519889" y="3752931"/>
                </a:lnTo>
                <a:close/>
                <a:moveTo>
                  <a:pt x="8791057" y="3619660"/>
                </a:moveTo>
                <a:cubicBezTo>
                  <a:pt x="8800749" y="3619660"/>
                  <a:pt x="8809498" y="3623560"/>
                  <a:pt x="8815824" y="3629884"/>
                </a:cubicBezTo>
                <a:lnTo>
                  <a:pt x="8821490" y="3643594"/>
                </a:lnTo>
                <a:lnTo>
                  <a:pt x="8970250" y="3643594"/>
                </a:lnTo>
                <a:lnTo>
                  <a:pt x="9338540" y="4011168"/>
                </a:lnTo>
                <a:lnTo>
                  <a:pt x="9338540" y="4310868"/>
                </a:lnTo>
                <a:lnTo>
                  <a:pt x="9706291" y="4678401"/>
                </a:lnTo>
                <a:lnTo>
                  <a:pt x="10041988" y="4678401"/>
                </a:lnTo>
                <a:lnTo>
                  <a:pt x="10698715" y="5334808"/>
                </a:lnTo>
                <a:lnTo>
                  <a:pt x="11237566" y="5334808"/>
                </a:lnTo>
                <a:lnTo>
                  <a:pt x="11900276" y="5997733"/>
                </a:lnTo>
                <a:lnTo>
                  <a:pt x="12192000" y="5997733"/>
                </a:lnTo>
                <a:lnTo>
                  <a:pt x="12192000" y="6020535"/>
                </a:lnTo>
                <a:lnTo>
                  <a:pt x="11890498" y="6020535"/>
                </a:lnTo>
                <a:lnTo>
                  <a:pt x="11227789" y="5358155"/>
                </a:lnTo>
                <a:lnTo>
                  <a:pt x="10689480" y="5358155"/>
                </a:lnTo>
                <a:lnTo>
                  <a:pt x="10032754" y="4701205"/>
                </a:lnTo>
                <a:lnTo>
                  <a:pt x="9696517" y="4701205"/>
                </a:lnTo>
                <a:lnTo>
                  <a:pt x="9315184" y="4320095"/>
                </a:lnTo>
                <a:lnTo>
                  <a:pt x="9315184" y="4020943"/>
                </a:lnTo>
                <a:lnTo>
                  <a:pt x="8960471" y="3666945"/>
                </a:lnTo>
                <a:lnTo>
                  <a:pt x="8820771" y="3666945"/>
                </a:lnTo>
                <a:lnTo>
                  <a:pt x="8815824" y="3678453"/>
                </a:lnTo>
                <a:cubicBezTo>
                  <a:pt x="8809498" y="3684645"/>
                  <a:pt x="8800749" y="3688544"/>
                  <a:pt x="8791057" y="3688544"/>
                </a:cubicBezTo>
                <a:cubicBezTo>
                  <a:pt x="8771677" y="3688544"/>
                  <a:pt x="8757138" y="3672939"/>
                  <a:pt x="8757138" y="3654640"/>
                </a:cubicBezTo>
                <a:cubicBezTo>
                  <a:pt x="8757138" y="3635266"/>
                  <a:pt x="8771677" y="3619660"/>
                  <a:pt x="8791057" y="3619660"/>
                </a:cubicBezTo>
                <a:close/>
                <a:moveTo>
                  <a:pt x="8464042" y="3585557"/>
                </a:moveTo>
                <a:cubicBezTo>
                  <a:pt x="8423512" y="3585557"/>
                  <a:pt x="8390010" y="3618692"/>
                  <a:pt x="8390010" y="3658884"/>
                </a:cubicBezTo>
                <a:cubicBezTo>
                  <a:pt x="8390010" y="3700169"/>
                  <a:pt x="8423512" y="3733299"/>
                  <a:pt x="8464042" y="3733299"/>
                </a:cubicBezTo>
                <a:cubicBezTo>
                  <a:pt x="8504029" y="3733299"/>
                  <a:pt x="8536990" y="3700169"/>
                  <a:pt x="8536990" y="3658884"/>
                </a:cubicBezTo>
                <a:cubicBezTo>
                  <a:pt x="8536990" y="3618692"/>
                  <a:pt x="8504029" y="3585557"/>
                  <a:pt x="8464042" y="3585557"/>
                </a:cubicBezTo>
                <a:close/>
                <a:moveTo>
                  <a:pt x="8200054" y="3585557"/>
                </a:moveTo>
                <a:cubicBezTo>
                  <a:pt x="8159897" y="3585557"/>
                  <a:pt x="8126749" y="3618692"/>
                  <a:pt x="8126749" y="3658884"/>
                </a:cubicBezTo>
                <a:cubicBezTo>
                  <a:pt x="8126749" y="3700169"/>
                  <a:pt x="8159897" y="3733299"/>
                  <a:pt x="8200054" y="3733299"/>
                </a:cubicBezTo>
                <a:cubicBezTo>
                  <a:pt x="8241354" y="3733299"/>
                  <a:pt x="8273414" y="3700169"/>
                  <a:pt x="8273414" y="3658884"/>
                </a:cubicBezTo>
                <a:cubicBezTo>
                  <a:pt x="8273414" y="3618692"/>
                  <a:pt x="8241354" y="3585557"/>
                  <a:pt x="8200054" y="3585557"/>
                </a:cubicBezTo>
                <a:close/>
                <a:moveTo>
                  <a:pt x="8464042" y="3562199"/>
                </a:moveTo>
                <a:cubicBezTo>
                  <a:pt x="8516996" y="3562199"/>
                  <a:pt x="8560224" y="3605653"/>
                  <a:pt x="8560224" y="3658884"/>
                </a:cubicBezTo>
                <a:cubicBezTo>
                  <a:pt x="8560224" y="3712661"/>
                  <a:pt x="8516996" y="3755564"/>
                  <a:pt x="8464042" y="3755564"/>
                </a:cubicBezTo>
                <a:cubicBezTo>
                  <a:pt x="8410004" y="3755564"/>
                  <a:pt x="8366774" y="3712661"/>
                  <a:pt x="8366774" y="3658884"/>
                </a:cubicBezTo>
                <a:cubicBezTo>
                  <a:pt x="8366774" y="3605653"/>
                  <a:pt x="8410004" y="3562199"/>
                  <a:pt x="8464042" y="3562199"/>
                </a:cubicBezTo>
                <a:close/>
                <a:moveTo>
                  <a:pt x="8200054" y="3562199"/>
                </a:moveTo>
                <a:cubicBezTo>
                  <a:pt x="8253308" y="3562199"/>
                  <a:pt x="8296780" y="3605653"/>
                  <a:pt x="8296780" y="3658884"/>
                </a:cubicBezTo>
                <a:cubicBezTo>
                  <a:pt x="8296780" y="3712661"/>
                  <a:pt x="8253308" y="3755564"/>
                  <a:pt x="8200054" y="3755564"/>
                </a:cubicBezTo>
                <a:cubicBezTo>
                  <a:pt x="8146855" y="3755564"/>
                  <a:pt x="8103383" y="3712661"/>
                  <a:pt x="8103383" y="3658884"/>
                </a:cubicBezTo>
                <a:cubicBezTo>
                  <a:pt x="8103383" y="3605653"/>
                  <a:pt x="8146855" y="3562199"/>
                  <a:pt x="8200054" y="3562199"/>
                </a:cubicBezTo>
                <a:close/>
                <a:moveTo>
                  <a:pt x="10115382" y="3430526"/>
                </a:moveTo>
                <a:cubicBezTo>
                  <a:pt x="10124978" y="3430526"/>
                  <a:pt x="10133755" y="3434533"/>
                  <a:pt x="10140131" y="3440873"/>
                </a:cubicBezTo>
                <a:lnTo>
                  <a:pt x="10145906" y="3454468"/>
                </a:lnTo>
                <a:lnTo>
                  <a:pt x="10253414" y="3454468"/>
                </a:lnTo>
                <a:lnTo>
                  <a:pt x="11110151" y="4310657"/>
                </a:lnTo>
                <a:lnTo>
                  <a:pt x="11653982" y="4310657"/>
                </a:lnTo>
                <a:lnTo>
                  <a:pt x="11717008" y="4373673"/>
                </a:lnTo>
                <a:lnTo>
                  <a:pt x="11717008" y="4582270"/>
                </a:lnTo>
                <a:lnTo>
                  <a:pt x="12154876" y="5021213"/>
                </a:lnTo>
                <a:lnTo>
                  <a:pt x="12192000" y="5021213"/>
                </a:lnTo>
                <a:lnTo>
                  <a:pt x="12192000" y="5043486"/>
                </a:lnTo>
                <a:lnTo>
                  <a:pt x="12145095" y="5043486"/>
                </a:lnTo>
                <a:lnTo>
                  <a:pt x="11693640" y="4591506"/>
                </a:lnTo>
                <a:lnTo>
                  <a:pt x="11693640" y="4382904"/>
                </a:lnTo>
                <a:lnTo>
                  <a:pt x="11644203" y="4334017"/>
                </a:lnTo>
                <a:lnTo>
                  <a:pt x="11100374" y="4334017"/>
                </a:lnTo>
                <a:lnTo>
                  <a:pt x="10243636" y="3477832"/>
                </a:lnTo>
                <a:lnTo>
                  <a:pt x="10145119" y="3477832"/>
                </a:lnTo>
                <a:lnTo>
                  <a:pt x="10140131" y="3489543"/>
                </a:lnTo>
                <a:cubicBezTo>
                  <a:pt x="10133755" y="3495684"/>
                  <a:pt x="10124978" y="3499424"/>
                  <a:pt x="10115382" y="3499424"/>
                </a:cubicBezTo>
                <a:cubicBezTo>
                  <a:pt x="10095636" y="3499424"/>
                  <a:pt x="10079180" y="3484470"/>
                  <a:pt x="10079180" y="3465241"/>
                </a:cubicBezTo>
                <a:cubicBezTo>
                  <a:pt x="10079180" y="3446552"/>
                  <a:pt x="10095636" y="3430526"/>
                  <a:pt x="10115382" y="3430526"/>
                </a:cubicBezTo>
                <a:close/>
                <a:moveTo>
                  <a:pt x="8464042" y="3322688"/>
                </a:moveTo>
                <a:cubicBezTo>
                  <a:pt x="8423512" y="3322688"/>
                  <a:pt x="8390010" y="3355730"/>
                  <a:pt x="8390010" y="3395810"/>
                </a:cubicBezTo>
                <a:cubicBezTo>
                  <a:pt x="8390010" y="3435895"/>
                  <a:pt x="8423512" y="3468937"/>
                  <a:pt x="8464042" y="3468937"/>
                </a:cubicBezTo>
                <a:cubicBezTo>
                  <a:pt x="8504029" y="3468937"/>
                  <a:pt x="8536990" y="3435895"/>
                  <a:pt x="8536990" y="3395810"/>
                </a:cubicBezTo>
                <a:cubicBezTo>
                  <a:pt x="8536990" y="3355730"/>
                  <a:pt x="8504029" y="3322688"/>
                  <a:pt x="8464042" y="3322688"/>
                </a:cubicBezTo>
                <a:close/>
                <a:moveTo>
                  <a:pt x="9816885" y="3298859"/>
                </a:moveTo>
                <a:lnTo>
                  <a:pt x="10333382" y="3298859"/>
                </a:lnTo>
                <a:lnTo>
                  <a:pt x="11184976" y="4150145"/>
                </a:lnTo>
                <a:lnTo>
                  <a:pt x="11748738" y="4150145"/>
                </a:lnTo>
                <a:lnTo>
                  <a:pt x="11874732" y="4275471"/>
                </a:lnTo>
                <a:lnTo>
                  <a:pt x="11874732" y="4532086"/>
                </a:lnTo>
                <a:lnTo>
                  <a:pt x="12192000" y="4849006"/>
                </a:lnTo>
                <a:lnTo>
                  <a:pt x="12192000" y="4882104"/>
                </a:lnTo>
                <a:lnTo>
                  <a:pt x="11851378" y="4541843"/>
                </a:lnTo>
                <a:lnTo>
                  <a:pt x="11851378" y="4284690"/>
                </a:lnTo>
                <a:lnTo>
                  <a:pt x="11738963" y="4172388"/>
                </a:lnTo>
                <a:lnTo>
                  <a:pt x="11175198" y="4172388"/>
                </a:lnTo>
                <a:lnTo>
                  <a:pt x="10323607" y="3321645"/>
                </a:lnTo>
                <a:lnTo>
                  <a:pt x="9826658" y="3321645"/>
                </a:lnTo>
                <a:lnTo>
                  <a:pt x="9743562" y="3404654"/>
                </a:lnTo>
                <a:lnTo>
                  <a:pt x="9630706" y="3404654"/>
                </a:lnTo>
                <a:lnTo>
                  <a:pt x="9625144" y="3417515"/>
                </a:lnTo>
                <a:cubicBezTo>
                  <a:pt x="9618699" y="3423729"/>
                  <a:pt x="9609781" y="3427602"/>
                  <a:pt x="9599912" y="3427602"/>
                </a:cubicBezTo>
                <a:cubicBezTo>
                  <a:pt x="9581257" y="3427602"/>
                  <a:pt x="9564253" y="3412115"/>
                  <a:pt x="9564253" y="3393422"/>
                </a:cubicBezTo>
                <a:cubicBezTo>
                  <a:pt x="9564253" y="3374193"/>
                  <a:pt x="9581257" y="3358705"/>
                  <a:pt x="9599912" y="3358705"/>
                </a:cubicBezTo>
                <a:cubicBezTo>
                  <a:pt x="9609781" y="3358705"/>
                  <a:pt x="9618699" y="3362579"/>
                  <a:pt x="9625144" y="3368851"/>
                </a:cubicBezTo>
                <a:lnTo>
                  <a:pt x="9630438" y="3381324"/>
                </a:lnTo>
                <a:lnTo>
                  <a:pt x="9733786" y="3381324"/>
                </a:lnTo>
                <a:close/>
                <a:moveTo>
                  <a:pt x="8464042" y="3298859"/>
                </a:moveTo>
                <a:cubicBezTo>
                  <a:pt x="8516996" y="3298859"/>
                  <a:pt x="8560226" y="3342727"/>
                  <a:pt x="8560226" y="3395810"/>
                </a:cubicBezTo>
                <a:cubicBezTo>
                  <a:pt x="8560226" y="3448898"/>
                  <a:pt x="8516996" y="3492233"/>
                  <a:pt x="8464042" y="3492233"/>
                </a:cubicBezTo>
                <a:cubicBezTo>
                  <a:pt x="8410004" y="3492233"/>
                  <a:pt x="8366775" y="3448898"/>
                  <a:pt x="8366775" y="3395810"/>
                </a:cubicBezTo>
                <a:cubicBezTo>
                  <a:pt x="8366775" y="3342727"/>
                  <a:pt x="8410004" y="3298859"/>
                  <a:pt x="8464042" y="3298859"/>
                </a:cubicBezTo>
                <a:close/>
                <a:moveTo>
                  <a:pt x="11587746" y="3193521"/>
                </a:moveTo>
                <a:cubicBezTo>
                  <a:pt x="11597618" y="3193521"/>
                  <a:pt x="11606531" y="3197426"/>
                  <a:pt x="11612976" y="3203682"/>
                </a:cubicBezTo>
                <a:lnTo>
                  <a:pt x="11618448" y="3216431"/>
                </a:lnTo>
                <a:lnTo>
                  <a:pt x="11687743" y="3216431"/>
                </a:lnTo>
                <a:lnTo>
                  <a:pt x="11771394" y="3301266"/>
                </a:lnTo>
                <a:lnTo>
                  <a:pt x="12192000" y="3301266"/>
                </a:lnTo>
                <a:lnTo>
                  <a:pt x="12192000" y="3324648"/>
                </a:lnTo>
                <a:lnTo>
                  <a:pt x="11761618" y="3324648"/>
                </a:lnTo>
                <a:lnTo>
                  <a:pt x="11677964" y="3239812"/>
                </a:lnTo>
                <a:lnTo>
                  <a:pt x="11618312" y="3239812"/>
                </a:lnTo>
                <a:lnTo>
                  <a:pt x="11612976" y="3252248"/>
                </a:lnTo>
                <a:cubicBezTo>
                  <a:pt x="11606531" y="3258510"/>
                  <a:pt x="11597618" y="3262409"/>
                  <a:pt x="11587746" y="3262409"/>
                </a:cubicBezTo>
                <a:cubicBezTo>
                  <a:pt x="11569102" y="3262409"/>
                  <a:pt x="11552099" y="3246807"/>
                  <a:pt x="11552099" y="3227968"/>
                </a:cubicBezTo>
                <a:cubicBezTo>
                  <a:pt x="11552099" y="3209130"/>
                  <a:pt x="11569102" y="3193521"/>
                  <a:pt x="11587746" y="3193521"/>
                </a:cubicBezTo>
                <a:close/>
                <a:moveTo>
                  <a:pt x="12010979" y="3069029"/>
                </a:moveTo>
                <a:cubicBezTo>
                  <a:pt x="12020135" y="3069029"/>
                  <a:pt x="12028615" y="3073006"/>
                  <a:pt x="12034808" y="3079447"/>
                </a:cubicBezTo>
                <a:lnTo>
                  <a:pt x="12040230" y="3092994"/>
                </a:lnTo>
                <a:lnTo>
                  <a:pt x="12192000" y="3092994"/>
                </a:lnTo>
                <a:lnTo>
                  <a:pt x="12192000" y="3116368"/>
                </a:lnTo>
                <a:lnTo>
                  <a:pt x="12040215" y="3116368"/>
                </a:lnTo>
                <a:lnTo>
                  <a:pt x="12034808" y="3129889"/>
                </a:lnTo>
                <a:cubicBezTo>
                  <a:pt x="12028615" y="3136331"/>
                  <a:pt x="12020135" y="3140305"/>
                  <a:pt x="12010979" y="3140305"/>
                </a:cubicBezTo>
                <a:cubicBezTo>
                  <a:pt x="11991598" y="3140305"/>
                  <a:pt x="11975983" y="3124410"/>
                  <a:pt x="11975983" y="3104668"/>
                </a:cubicBezTo>
                <a:cubicBezTo>
                  <a:pt x="11975983" y="3084929"/>
                  <a:pt x="11991598" y="3069029"/>
                  <a:pt x="12010979" y="3069029"/>
                </a:cubicBezTo>
                <a:close/>
                <a:moveTo>
                  <a:pt x="8464042" y="3059347"/>
                </a:moveTo>
                <a:cubicBezTo>
                  <a:pt x="8423512" y="3059347"/>
                  <a:pt x="8390010" y="3091844"/>
                  <a:pt x="8390010" y="3131934"/>
                </a:cubicBezTo>
                <a:cubicBezTo>
                  <a:pt x="8390010" y="3172554"/>
                  <a:pt x="8423512" y="3205600"/>
                  <a:pt x="8464042" y="3205600"/>
                </a:cubicBezTo>
                <a:cubicBezTo>
                  <a:pt x="8504029" y="3205600"/>
                  <a:pt x="8536992" y="3172554"/>
                  <a:pt x="8536992" y="3131934"/>
                </a:cubicBezTo>
                <a:cubicBezTo>
                  <a:pt x="8536992" y="3091844"/>
                  <a:pt x="8504029" y="3059347"/>
                  <a:pt x="8464042" y="3059347"/>
                </a:cubicBezTo>
                <a:close/>
                <a:moveTo>
                  <a:pt x="8464042" y="3035513"/>
                </a:moveTo>
                <a:cubicBezTo>
                  <a:pt x="8516999" y="3035513"/>
                  <a:pt x="8560228" y="3078844"/>
                  <a:pt x="8560228" y="3131934"/>
                </a:cubicBezTo>
                <a:cubicBezTo>
                  <a:pt x="8560228" y="3185558"/>
                  <a:pt x="8516999" y="3228886"/>
                  <a:pt x="8464042" y="3228886"/>
                </a:cubicBezTo>
                <a:cubicBezTo>
                  <a:pt x="8410004" y="3228886"/>
                  <a:pt x="8366775" y="3185558"/>
                  <a:pt x="8366775" y="3131934"/>
                </a:cubicBezTo>
                <a:cubicBezTo>
                  <a:pt x="8366775" y="3078844"/>
                  <a:pt x="8410004" y="3035513"/>
                  <a:pt x="8464042" y="3035513"/>
                </a:cubicBezTo>
                <a:close/>
                <a:moveTo>
                  <a:pt x="11308640" y="2991800"/>
                </a:moveTo>
                <a:lnTo>
                  <a:pt x="11686236" y="2991800"/>
                </a:lnTo>
                <a:lnTo>
                  <a:pt x="11794344" y="3099227"/>
                </a:lnTo>
                <a:lnTo>
                  <a:pt x="11794344" y="3199060"/>
                </a:lnTo>
                <a:lnTo>
                  <a:pt x="11841610" y="3245717"/>
                </a:lnTo>
                <a:lnTo>
                  <a:pt x="12124654" y="3245717"/>
                </a:lnTo>
                <a:lnTo>
                  <a:pt x="12191482" y="3179522"/>
                </a:lnTo>
                <a:lnTo>
                  <a:pt x="12192000" y="3179522"/>
                </a:lnTo>
                <a:lnTo>
                  <a:pt x="12192000" y="3211636"/>
                </a:lnTo>
                <a:lnTo>
                  <a:pt x="12134434" y="3269587"/>
                </a:lnTo>
                <a:lnTo>
                  <a:pt x="11831831" y="3269587"/>
                </a:lnTo>
                <a:lnTo>
                  <a:pt x="11770988" y="3208819"/>
                </a:lnTo>
                <a:lnTo>
                  <a:pt x="11770988" y="3108453"/>
                </a:lnTo>
                <a:lnTo>
                  <a:pt x="11676996" y="3015133"/>
                </a:lnTo>
                <a:lnTo>
                  <a:pt x="11318421" y="3015133"/>
                </a:lnTo>
                <a:lnTo>
                  <a:pt x="11281471" y="3052696"/>
                </a:lnTo>
                <a:lnTo>
                  <a:pt x="11287108" y="3066368"/>
                </a:lnTo>
                <a:cubicBezTo>
                  <a:pt x="11287108" y="3075267"/>
                  <a:pt x="11283737" y="3084171"/>
                  <a:pt x="11276987" y="3090918"/>
                </a:cubicBezTo>
                <a:cubicBezTo>
                  <a:pt x="11264033" y="3104404"/>
                  <a:pt x="11241366" y="3104404"/>
                  <a:pt x="11227875" y="3090918"/>
                </a:cubicBezTo>
                <a:cubicBezTo>
                  <a:pt x="11214381" y="3077426"/>
                  <a:pt x="11214381" y="3055307"/>
                  <a:pt x="11227875" y="3041821"/>
                </a:cubicBezTo>
                <a:cubicBezTo>
                  <a:pt x="11234622" y="3035076"/>
                  <a:pt x="11243662" y="3031704"/>
                  <a:pt x="11252635" y="3031704"/>
                </a:cubicBezTo>
                <a:lnTo>
                  <a:pt x="11264220" y="3036514"/>
                </a:lnTo>
                <a:close/>
                <a:moveTo>
                  <a:pt x="10013618" y="2963691"/>
                </a:moveTo>
                <a:lnTo>
                  <a:pt x="10243355" y="2963691"/>
                </a:lnTo>
                <a:lnTo>
                  <a:pt x="11256769" y="3976677"/>
                </a:lnTo>
                <a:lnTo>
                  <a:pt x="11856904" y="3976677"/>
                </a:lnTo>
                <a:lnTo>
                  <a:pt x="12025806" y="4145964"/>
                </a:lnTo>
                <a:lnTo>
                  <a:pt x="12025806" y="4447065"/>
                </a:lnTo>
                <a:lnTo>
                  <a:pt x="12192000" y="4612702"/>
                </a:lnTo>
                <a:lnTo>
                  <a:pt x="12192000" y="4645770"/>
                </a:lnTo>
                <a:lnTo>
                  <a:pt x="12002447" y="4456833"/>
                </a:lnTo>
                <a:lnTo>
                  <a:pt x="12002447" y="4154649"/>
                </a:lnTo>
                <a:lnTo>
                  <a:pt x="11847132" y="4000008"/>
                </a:lnTo>
                <a:lnTo>
                  <a:pt x="11247538" y="4000008"/>
                </a:lnTo>
                <a:lnTo>
                  <a:pt x="10233579" y="2986482"/>
                </a:lnTo>
                <a:lnTo>
                  <a:pt x="10022852" y="2986482"/>
                </a:lnTo>
                <a:lnTo>
                  <a:pt x="9899484" y="3110190"/>
                </a:lnTo>
                <a:lnTo>
                  <a:pt x="9905213" y="3124302"/>
                </a:lnTo>
                <a:cubicBezTo>
                  <a:pt x="9905213" y="3133196"/>
                  <a:pt x="9901838" y="3142027"/>
                  <a:pt x="9895095" y="3148818"/>
                </a:cubicBezTo>
                <a:cubicBezTo>
                  <a:pt x="9881059" y="3161860"/>
                  <a:pt x="9859475" y="3161860"/>
                  <a:pt x="9845983" y="3148818"/>
                </a:cubicBezTo>
                <a:cubicBezTo>
                  <a:pt x="9832492" y="3135234"/>
                  <a:pt x="9832492" y="3113500"/>
                  <a:pt x="9845983" y="3099372"/>
                </a:cubicBezTo>
                <a:cubicBezTo>
                  <a:pt x="9852730" y="3092584"/>
                  <a:pt x="9861500" y="3089185"/>
                  <a:pt x="9870336" y="3089185"/>
                </a:cubicBezTo>
                <a:lnTo>
                  <a:pt x="9882526" y="3094205"/>
                </a:lnTo>
                <a:close/>
                <a:moveTo>
                  <a:pt x="11186031" y="2906235"/>
                </a:moveTo>
                <a:cubicBezTo>
                  <a:pt x="11195722" y="2906235"/>
                  <a:pt x="11204470" y="2910211"/>
                  <a:pt x="11210797" y="2916649"/>
                </a:cubicBezTo>
                <a:lnTo>
                  <a:pt x="11216278" y="2930167"/>
                </a:lnTo>
                <a:lnTo>
                  <a:pt x="12192000" y="2930167"/>
                </a:lnTo>
                <a:lnTo>
                  <a:pt x="12192000" y="2953573"/>
                </a:lnTo>
                <a:lnTo>
                  <a:pt x="11216280" y="2953573"/>
                </a:lnTo>
                <a:lnTo>
                  <a:pt x="11210797" y="2967091"/>
                </a:lnTo>
                <a:cubicBezTo>
                  <a:pt x="11204470" y="2973534"/>
                  <a:pt x="11195722" y="2977507"/>
                  <a:pt x="11186031" y="2977507"/>
                </a:cubicBezTo>
                <a:cubicBezTo>
                  <a:pt x="11167727" y="2977507"/>
                  <a:pt x="11152114" y="2961609"/>
                  <a:pt x="11152114" y="2941877"/>
                </a:cubicBezTo>
                <a:cubicBezTo>
                  <a:pt x="11152114" y="2922137"/>
                  <a:pt x="11167727" y="2906235"/>
                  <a:pt x="11186031" y="2906235"/>
                </a:cubicBezTo>
                <a:close/>
                <a:moveTo>
                  <a:pt x="9902438" y="2812879"/>
                </a:moveTo>
                <a:lnTo>
                  <a:pt x="10339610" y="2812879"/>
                </a:lnTo>
                <a:lnTo>
                  <a:pt x="11343192" y="3815853"/>
                </a:lnTo>
                <a:lnTo>
                  <a:pt x="12025286" y="3815853"/>
                </a:lnTo>
                <a:lnTo>
                  <a:pt x="12190928" y="3981938"/>
                </a:lnTo>
                <a:lnTo>
                  <a:pt x="12190928" y="4394405"/>
                </a:lnTo>
                <a:lnTo>
                  <a:pt x="12192000" y="4395468"/>
                </a:lnTo>
                <a:lnTo>
                  <a:pt x="12192000" y="4428409"/>
                </a:lnTo>
                <a:lnTo>
                  <a:pt x="12167574" y="4404170"/>
                </a:lnTo>
                <a:lnTo>
                  <a:pt x="12167574" y="3991705"/>
                </a:lnTo>
                <a:lnTo>
                  <a:pt x="12016051" y="3839187"/>
                </a:lnTo>
                <a:lnTo>
                  <a:pt x="11333417" y="3839187"/>
                </a:lnTo>
                <a:lnTo>
                  <a:pt x="10329833" y="2836216"/>
                </a:lnTo>
                <a:lnTo>
                  <a:pt x="9911130" y="2836216"/>
                </a:lnTo>
                <a:lnTo>
                  <a:pt x="9748211" y="3000118"/>
                </a:lnTo>
                <a:lnTo>
                  <a:pt x="9540753" y="3000118"/>
                </a:lnTo>
                <a:lnTo>
                  <a:pt x="9397161" y="3142683"/>
                </a:lnTo>
                <a:lnTo>
                  <a:pt x="9402290" y="3155016"/>
                </a:lnTo>
                <a:cubicBezTo>
                  <a:pt x="9402290" y="3163790"/>
                  <a:pt x="9398942" y="3172626"/>
                  <a:pt x="9392242" y="3179593"/>
                </a:cubicBezTo>
                <a:cubicBezTo>
                  <a:pt x="9378842" y="3192987"/>
                  <a:pt x="9356869" y="3192987"/>
                  <a:pt x="9343470" y="3179593"/>
                </a:cubicBezTo>
                <a:cubicBezTo>
                  <a:pt x="9329539" y="3165666"/>
                  <a:pt x="9329539" y="3144236"/>
                  <a:pt x="9343470" y="3130845"/>
                </a:cubicBezTo>
                <a:cubicBezTo>
                  <a:pt x="9350166" y="3123879"/>
                  <a:pt x="9359014" y="3120397"/>
                  <a:pt x="9367856" y="3120397"/>
                </a:cubicBezTo>
                <a:lnTo>
                  <a:pt x="9380789" y="3125934"/>
                </a:lnTo>
                <a:lnTo>
                  <a:pt x="9530981" y="2976780"/>
                </a:lnTo>
                <a:lnTo>
                  <a:pt x="9738974" y="2976780"/>
                </a:lnTo>
                <a:close/>
                <a:moveTo>
                  <a:pt x="8734136" y="2788355"/>
                </a:moveTo>
                <a:cubicBezTo>
                  <a:pt x="8693380" y="2788355"/>
                  <a:pt x="8660232" y="2820941"/>
                  <a:pt x="8660232" y="2861678"/>
                </a:cubicBezTo>
                <a:cubicBezTo>
                  <a:pt x="8660232" y="2901870"/>
                  <a:pt x="8693380" y="2935011"/>
                  <a:pt x="8734136" y="2935011"/>
                </a:cubicBezTo>
                <a:cubicBezTo>
                  <a:pt x="8774346" y="2935011"/>
                  <a:pt x="8807495" y="2901870"/>
                  <a:pt x="8807495" y="2861678"/>
                </a:cubicBezTo>
                <a:cubicBezTo>
                  <a:pt x="8807495" y="2820941"/>
                  <a:pt x="8774346" y="2788355"/>
                  <a:pt x="8734136" y="2788355"/>
                </a:cubicBezTo>
                <a:close/>
                <a:moveTo>
                  <a:pt x="8464042" y="2788355"/>
                </a:moveTo>
                <a:cubicBezTo>
                  <a:pt x="8423512" y="2788355"/>
                  <a:pt x="8390010" y="2820941"/>
                  <a:pt x="8390010" y="2861678"/>
                </a:cubicBezTo>
                <a:cubicBezTo>
                  <a:pt x="8390010" y="2901870"/>
                  <a:pt x="8423512" y="2935011"/>
                  <a:pt x="8464042" y="2935011"/>
                </a:cubicBezTo>
                <a:cubicBezTo>
                  <a:pt x="8504029" y="2935011"/>
                  <a:pt x="8536992" y="2901870"/>
                  <a:pt x="8536992" y="2861678"/>
                </a:cubicBezTo>
                <a:cubicBezTo>
                  <a:pt x="8536992" y="2820941"/>
                  <a:pt x="8504029" y="2788355"/>
                  <a:pt x="8464042" y="2788355"/>
                </a:cubicBezTo>
                <a:close/>
                <a:moveTo>
                  <a:pt x="8734136" y="2764997"/>
                </a:moveTo>
                <a:cubicBezTo>
                  <a:pt x="8787932" y="2764997"/>
                  <a:pt x="8830861" y="2808450"/>
                  <a:pt x="8830861" y="2861678"/>
                </a:cubicBezTo>
                <a:cubicBezTo>
                  <a:pt x="8830861" y="2915448"/>
                  <a:pt x="8787932" y="2958357"/>
                  <a:pt x="8734136" y="2958357"/>
                </a:cubicBezTo>
                <a:cubicBezTo>
                  <a:pt x="8680881" y="2958357"/>
                  <a:pt x="8637410" y="2915448"/>
                  <a:pt x="8637410" y="2861678"/>
                </a:cubicBezTo>
                <a:cubicBezTo>
                  <a:pt x="8637410" y="2808450"/>
                  <a:pt x="8680881" y="2764997"/>
                  <a:pt x="8734136" y="2764997"/>
                </a:cubicBezTo>
                <a:close/>
                <a:moveTo>
                  <a:pt x="8464042" y="2764997"/>
                </a:moveTo>
                <a:cubicBezTo>
                  <a:pt x="8516999" y="2764997"/>
                  <a:pt x="8560228" y="2808450"/>
                  <a:pt x="8560228" y="2861678"/>
                </a:cubicBezTo>
                <a:cubicBezTo>
                  <a:pt x="8560228" y="2915448"/>
                  <a:pt x="8516999" y="2958357"/>
                  <a:pt x="8464042" y="2958357"/>
                </a:cubicBezTo>
                <a:cubicBezTo>
                  <a:pt x="8410004" y="2958357"/>
                  <a:pt x="8366775" y="2915448"/>
                  <a:pt x="8366775" y="2861678"/>
                </a:cubicBezTo>
                <a:cubicBezTo>
                  <a:pt x="8366775" y="2808450"/>
                  <a:pt x="8410004" y="2764997"/>
                  <a:pt x="8464042" y="2764997"/>
                </a:cubicBezTo>
                <a:close/>
                <a:moveTo>
                  <a:pt x="9454278" y="2659679"/>
                </a:moveTo>
                <a:lnTo>
                  <a:pt x="10413215" y="2659679"/>
                </a:lnTo>
                <a:lnTo>
                  <a:pt x="11430255" y="3676718"/>
                </a:lnTo>
                <a:lnTo>
                  <a:pt x="12192000" y="3676718"/>
                </a:lnTo>
                <a:lnTo>
                  <a:pt x="12192000" y="3700050"/>
                </a:lnTo>
                <a:lnTo>
                  <a:pt x="11421566" y="3700050"/>
                </a:lnTo>
                <a:lnTo>
                  <a:pt x="10403441" y="2683011"/>
                </a:lnTo>
                <a:lnTo>
                  <a:pt x="9462969" y="2683011"/>
                </a:lnTo>
                <a:lnTo>
                  <a:pt x="9081352" y="3063902"/>
                </a:lnTo>
                <a:lnTo>
                  <a:pt x="9086241" y="3075946"/>
                </a:lnTo>
                <a:cubicBezTo>
                  <a:pt x="9086241" y="3084653"/>
                  <a:pt x="9082979" y="3093361"/>
                  <a:pt x="9076457" y="3100054"/>
                </a:cubicBezTo>
                <a:cubicBezTo>
                  <a:pt x="9062867" y="3113982"/>
                  <a:pt x="9040036" y="3113982"/>
                  <a:pt x="9026449" y="3100054"/>
                </a:cubicBezTo>
                <a:cubicBezTo>
                  <a:pt x="9013405" y="3086663"/>
                  <a:pt x="9013405" y="3065231"/>
                  <a:pt x="9026449" y="3051840"/>
                </a:cubicBezTo>
                <a:cubicBezTo>
                  <a:pt x="9033242" y="3044876"/>
                  <a:pt x="9042347" y="3041392"/>
                  <a:pt x="9051452" y="3041392"/>
                </a:cubicBezTo>
                <a:lnTo>
                  <a:pt x="9065463" y="3047250"/>
                </a:lnTo>
                <a:close/>
                <a:moveTo>
                  <a:pt x="11177461" y="2633017"/>
                </a:moveTo>
                <a:cubicBezTo>
                  <a:pt x="11186454" y="2633771"/>
                  <a:pt x="11195312" y="2637885"/>
                  <a:pt x="11201852" y="2645017"/>
                </a:cubicBezTo>
                <a:cubicBezTo>
                  <a:pt x="11207849" y="2652147"/>
                  <a:pt x="11210436" y="2661472"/>
                  <a:pt x="11209753" y="2670593"/>
                </a:cubicBezTo>
                <a:lnTo>
                  <a:pt x="11203895" y="2682762"/>
                </a:lnTo>
                <a:lnTo>
                  <a:pt x="11347725" y="2848871"/>
                </a:lnTo>
                <a:lnTo>
                  <a:pt x="12192000" y="2848871"/>
                </a:lnTo>
                <a:lnTo>
                  <a:pt x="12192000" y="2872180"/>
                </a:lnTo>
                <a:lnTo>
                  <a:pt x="11337401" y="2872180"/>
                </a:lnTo>
                <a:lnTo>
                  <a:pt x="11186229" y="2698625"/>
                </a:lnTo>
                <a:lnTo>
                  <a:pt x="11172624" y="2702886"/>
                </a:lnTo>
                <a:cubicBezTo>
                  <a:pt x="11163561" y="2702200"/>
                  <a:pt x="11154702" y="2698225"/>
                  <a:pt x="11148434" y="2691093"/>
                </a:cubicBezTo>
                <a:cubicBezTo>
                  <a:pt x="11135356" y="2676833"/>
                  <a:pt x="11138080" y="2654344"/>
                  <a:pt x="11152252" y="2641176"/>
                </a:cubicBezTo>
                <a:cubicBezTo>
                  <a:pt x="11159337" y="2634869"/>
                  <a:pt x="11168467" y="2632264"/>
                  <a:pt x="11177461" y="2633017"/>
                </a:cubicBezTo>
                <a:close/>
                <a:moveTo>
                  <a:pt x="11982903" y="2563930"/>
                </a:moveTo>
                <a:cubicBezTo>
                  <a:pt x="11992777" y="2563930"/>
                  <a:pt x="12001688" y="2567803"/>
                  <a:pt x="12008133" y="2574078"/>
                </a:cubicBezTo>
                <a:lnTo>
                  <a:pt x="12013461" y="2586632"/>
                </a:lnTo>
                <a:lnTo>
                  <a:pt x="12192000" y="2586632"/>
                </a:lnTo>
                <a:lnTo>
                  <a:pt x="12192000" y="2609425"/>
                </a:lnTo>
                <a:lnTo>
                  <a:pt x="12013850" y="2609425"/>
                </a:lnTo>
                <a:lnTo>
                  <a:pt x="12008133" y="2622531"/>
                </a:lnTo>
                <a:cubicBezTo>
                  <a:pt x="12001688" y="2628811"/>
                  <a:pt x="11992777" y="2632813"/>
                  <a:pt x="11982903" y="2632813"/>
                </a:cubicBezTo>
                <a:cubicBezTo>
                  <a:pt x="11963158" y="2632813"/>
                  <a:pt x="11947251" y="2616795"/>
                  <a:pt x="11947251" y="2598646"/>
                </a:cubicBezTo>
                <a:cubicBezTo>
                  <a:pt x="11947251" y="2579419"/>
                  <a:pt x="11963158" y="2563930"/>
                  <a:pt x="11982903" y="2563930"/>
                </a:cubicBezTo>
                <a:close/>
                <a:moveTo>
                  <a:pt x="9004769" y="2524902"/>
                </a:moveTo>
                <a:cubicBezTo>
                  <a:pt x="8963470" y="2524902"/>
                  <a:pt x="8931415" y="2558390"/>
                  <a:pt x="8931415" y="2598902"/>
                </a:cubicBezTo>
                <a:cubicBezTo>
                  <a:pt x="8931415" y="2638331"/>
                  <a:pt x="8963470" y="2671819"/>
                  <a:pt x="9004769" y="2671819"/>
                </a:cubicBezTo>
                <a:cubicBezTo>
                  <a:pt x="9044979" y="2671819"/>
                  <a:pt x="9078126" y="2638331"/>
                  <a:pt x="9078126" y="2598902"/>
                </a:cubicBezTo>
                <a:cubicBezTo>
                  <a:pt x="9078126" y="2558390"/>
                  <a:pt x="9044979" y="2524902"/>
                  <a:pt x="9004769" y="2524902"/>
                </a:cubicBezTo>
                <a:close/>
                <a:moveTo>
                  <a:pt x="8734136" y="2524902"/>
                </a:moveTo>
                <a:cubicBezTo>
                  <a:pt x="8693381" y="2524902"/>
                  <a:pt x="8660232" y="2558390"/>
                  <a:pt x="8660232" y="2598902"/>
                </a:cubicBezTo>
                <a:cubicBezTo>
                  <a:pt x="8660232" y="2638331"/>
                  <a:pt x="8693381" y="2671819"/>
                  <a:pt x="8734136" y="2671819"/>
                </a:cubicBezTo>
                <a:cubicBezTo>
                  <a:pt x="8774346" y="2671819"/>
                  <a:pt x="8807495" y="2638331"/>
                  <a:pt x="8807495" y="2598902"/>
                </a:cubicBezTo>
                <a:cubicBezTo>
                  <a:pt x="8807495" y="2558390"/>
                  <a:pt x="8774346" y="2524902"/>
                  <a:pt x="8734136" y="2524902"/>
                </a:cubicBezTo>
                <a:close/>
                <a:moveTo>
                  <a:pt x="9004769" y="2501675"/>
                </a:moveTo>
                <a:cubicBezTo>
                  <a:pt x="9058022" y="2501675"/>
                  <a:pt x="9101495" y="2545968"/>
                  <a:pt x="9101495" y="2598902"/>
                </a:cubicBezTo>
                <a:cubicBezTo>
                  <a:pt x="9101495" y="2651834"/>
                  <a:pt x="9058022" y="2695040"/>
                  <a:pt x="9004769" y="2695040"/>
                </a:cubicBezTo>
                <a:cubicBezTo>
                  <a:pt x="8951518" y="2695040"/>
                  <a:pt x="8908044" y="2651834"/>
                  <a:pt x="8908044" y="2598902"/>
                </a:cubicBezTo>
                <a:cubicBezTo>
                  <a:pt x="8908044" y="2545968"/>
                  <a:pt x="8951518" y="2501675"/>
                  <a:pt x="9004769" y="2501675"/>
                </a:cubicBezTo>
                <a:close/>
                <a:moveTo>
                  <a:pt x="8734136" y="2501675"/>
                </a:moveTo>
                <a:cubicBezTo>
                  <a:pt x="8787932" y="2501675"/>
                  <a:pt x="8830861" y="2545968"/>
                  <a:pt x="8830861" y="2598902"/>
                </a:cubicBezTo>
                <a:cubicBezTo>
                  <a:pt x="8830861" y="2651834"/>
                  <a:pt x="8787932" y="2695040"/>
                  <a:pt x="8734136" y="2695040"/>
                </a:cubicBezTo>
                <a:cubicBezTo>
                  <a:pt x="8680882" y="2695040"/>
                  <a:pt x="8637410" y="2651834"/>
                  <a:pt x="8637410" y="2598902"/>
                </a:cubicBezTo>
                <a:cubicBezTo>
                  <a:pt x="8637410" y="2545968"/>
                  <a:pt x="8680882" y="2501675"/>
                  <a:pt x="8734136" y="2501675"/>
                </a:cubicBezTo>
                <a:close/>
                <a:moveTo>
                  <a:pt x="10195985" y="2427474"/>
                </a:moveTo>
                <a:cubicBezTo>
                  <a:pt x="10217788" y="2427474"/>
                  <a:pt x="10237549" y="2436329"/>
                  <a:pt x="10251856" y="2450631"/>
                </a:cubicBezTo>
                <a:lnTo>
                  <a:pt x="10265311" y="2470567"/>
                </a:lnTo>
                <a:lnTo>
                  <a:pt x="10464084" y="2470567"/>
                </a:lnTo>
                <a:lnTo>
                  <a:pt x="11474912" y="3480711"/>
                </a:lnTo>
                <a:lnTo>
                  <a:pt x="12192000" y="3480711"/>
                </a:lnTo>
                <a:lnTo>
                  <a:pt x="12192000" y="3549690"/>
                </a:lnTo>
                <a:lnTo>
                  <a:pt x="11445581" y="3549690"/>
                </a:lnTo>
                <a:lnTo>
                  <a:pt x="10435838" y="2540085"/>
                </a:lnTo>
                <a:lnTo>
                  <a:pt x="10266792" y="2540085"/>
                </a:lnTo>
                <a:lnTo>
                  <a:pt x="10251856" y="2562051"/>
                </a:lnTo>
                <a:cubicBezTo>
                  <a:pt x="10237549" y="2576215"/>
                  <a:pt x="10217788" y="2584934"/>
                  <a:pt x="10195985" y="2584934"/>
                </a:cubicBezTo>
                <a:cubicBezTo>
                  <a:pt x="10152381" y="2584934"/>
                  <a:pt x="10117498" y="2550064"/>
                  <a:pt x="10117498" y="2506477"/>
                </a:cubicBezTo>
                <a:cubicBezTo>
                  <a:pt x="10117498" y="2462889"/>
                  <a:pt x="10152381" y="2427474"/>
                  <a:pt x="10195985" y="2427474"/>
                </a:cubicBezTo>
                <a:close/>
                <a:moveTo>
                  <a:pt x="10977670" y="2384383"/>
                </a:moveTo>
                <a:cubicBezTo>
                  <a:pt x="10987362" y="2384383"/>
                  <a:pt x="10996113" y="2388287"/>
                  <a:pt x="11002435" y="2394476"/>
                </a:cubicBezTo>
                <a:lnTo>
                  <a:pt x="11008014" y="2407457"/>
                </a:lnTo>
                <a:lnTo>
                  <a:pt x="11099999" y="2407457"/>
                </a:lnTo>
                <a:lnTo>
                  <a:pt x="11459478" y="2766899"/>
                </a:lnTo>
                <a:lnTo>
                  <a:pt x="12192000" y="2766899"/>
                </a:lnTo>
                <a:lnTo>
                  <a:pt x="12192000" y="2790792"/>
                </a:lnTo>
                <a:lnTo>
                  <a:pt x="11449705" y="2790792"/>
                </a:lnTo>
                <a:lnTo>
                  <a:pt x="11090226" y="2430262"/>
                </a:lnTo>
                <a:lnTo>
                  <a:pt x="11007720" y="2430262"/>
                </a:lnTo>
                <a:lnTo>
                  <a:pt x="11002435" y="2443048"/>
                </a:lnTo>
                <a:cubicBezTo>
                  <a:pt x="10996113" y="2449371"/>
                  <a:pt x="10987362" y="2453272"/>
                  <a:pt x="10977670" y="2453272"/>
                </a:cubicBezTo>
                <a:cubicBezTo>
                  <a:pt x="10958828" y="2453272"/>
                  <a:pt x="10943752" y="2437665"/>
                  <a:pt x="10943752" y="2418289"/>
                </a:cubicBezTo>
                <a:cubicBezTo>
                  <a:pt x="10943752" y="2399992"/>
                  <a:pt x="10958828" y="2384383"/>
                  <a:pt x="10977670" y="2384383"/>
                </a:cubicBezTo>
                <a:close/>
                <a:moveTo>
                  <a:pt x="11176452" y="2287724"/>
                </a:moveTo>
                <a:cubicBezTo>
                  <a:pt x="11185438" y="2288125"/>
                  <a:pt x="11194358" y="2291875"/>
                  <a:pt x="11201220" y="2298839"/>
                </a:cubicBezTo>
                <a:cubicBezTo>
                  <a:pt x="11207532" y="2305535"/>
                  <a:pt x="11210550" y="2314375"/>
                  <a:pt x="11210206" y="2323148"/>
                </a:cubicBezTo>
                <a:lnTo>
                  <a:pt x="11203101" y="2338339"/>
                </a:lnTo>
                <a:lnTo>
                  <a:pt x="11289047" y="2431072"/>
                </a:lnTo>
                <a:lnTo>
                  <a:pt x="12192000" y="2431072"/>
                </a:lnTo>
                <a:lnTo>
                  <a:pt x="12192000" y="2454403"/>
                </a:lnTo>
                <a:lnTo>
                  <a:pt x="11278725" y="2454403"/>
                </a:lnTo>
                <a:lnTo>
                  <a:pt x="11184459" y="2352232"/>
                </a:lnTo>
                <a:lnTo>
                  <a:pt x="11173228" y="2356227"/>
                </a:lnTo>
                <a:cubicBezTo>
                  <a:pt x="11164175" y="2355892"/>
                  <a:pt x="11155391" y="2352143"/>
                  <a:pt x="11149078" y="2344911"/>
                </a:cubicBezTo>
                <a:cubicBezTo>
                  <a:pt x="11135357" y="2331516"/>
                  <a:pt x="11137002" y="2309018"/>
                  <a:pt x="11151274" y="2296697"/>
                </a:cubicBezTo>
                <a:cubicBezTo>
                  <a:pt x="11158409" y="2290268"/>
                  <a:pt x="11167464" y="2287322"/>
                  <a:pt x="11176452" y="2287724"/>
                </a:cubicBezTo>
                <a:close/>
                <a:moveTo>
                  <a:pt x="9337669" y="2261633"/>
                </a:moveTo>
                <a:cubicBezTo>
                  <a:pt x="9297459" y="2261633"/>
                  <a:pt x="9264311" y="2294673"/>
                  <a:pt x="9264311" y="2334754"/>
                </a:cubicBezTo>
                <a:cubicBezTo>
                  <a:pt x="9264311" y="2375377"/>
                  <a:pt x="9297459" y="2407876"/>
                  <a:pt x="9337669" y="2407876"/>
                </a:cubicBezTo>
                <a:cubicBezTo>
                  <a:pt x="9378425" y="2407876"/>
                  <a:pt x="9411030" y="2375377"/>
                  <a:pt x="9411030" y="2334754"/>
                </a:cubicBezTo>
                <a:cubicBezTo>
                  <a:pt x="9411030" y="2294673"/>
                  <a:pt x="9378425" y="2261633"/>
                  <a:pt x="9337669" y="2261633"/>
                </a:cubicBezTo>
                <a:close/>
                <a:moveTo>
                  <a:pt x="9018867" y="2254386"/>
                </a:moveTo>
                <a:cubicBezTo>
                  <a:pt x="8978539" y="2254386"/>
                  <a:pt x="8945303" y="2287334"/>
                  <a:pt x="8945303" y="2327305"/>
                </a:cubicBezTo>
                <a:cubicBezTo>
                  <a:pt x="8945303" y="2367814"/>
                  <a:pt x="8978539" y="2400763"/>
                  <a:pt x="9018867" y="2400763"/>
                </a:cubicBezTo>
                <a:cubicBezTo>
                  <a:pt x="9059738" y="2400763"/>
                  <a:pt x="9092978" y="2367814"/>
                  <a:pt x="9092978" y="2327305"/>
                </a:cubicBezTo>
                <a:cubicBezTo>
                  <a:pt x="9092978" y="2287334"/>
                  <a:pt x="9059738" y="2254386"/>
                  <a:pt x="9018867" y="2254386"/>
                </a:cubicBezTo>
                <a:close/>
                <a:moveTo>
                  <a:pt x="8734136" y="2254386"/>
                </a:moveTo>
                <a:cubicBezTo>
                  <a:pt x="8693381" y="2254386"/>
                  <a:pt x="8660234" y="2287334"/>
                  <a:pt x="8660234" y="2327305"/>
                </a:cubicBezTo>
                <a:cubicBezTo>
                  <a:pt x="8660234" y="2367814"/>
                  <a:pt x="8693381" y="2400763"/>
                  <a:pt x="8734136" y="2400763"/>
                </a:cubicBezTo>
                <a:cubicBezTo>
                  <a:pt x="8774346" y="2400763"/>
                  <a:pt x="8807495" y="2367814"/>
                  <a:pt x="8807495" y="2327305"/>
                </a:cubicBezTo>
                <a:cubicBezTo>
                  <a:pt x="8807495" y="2287334"/>
                  <a:pt x="8774346" y="2254386"/>
                  <a:pt x="8734136" y="2254386"/>
                </a:cubicBezTo>
                <a:close/>
                <a:moveTo>
                  <a:pt x="9337669" y="2238342"/>
                </a:moveTo>
                <a:cubicBezTo>
                  <a:pt x="9390924" y="2238342"/>
                  <a:pt x="9434396" y="2281674"/>
                  <a:pt x="9434396" y="2334754"/>
                </a:cubicBezTo>
                <a:cubicBezTo>
                  <a:pt x="9434396" y="2387835"/>
                  <a:pt x="9390924" y="2431709"/>
                  <a:pt x="9337669" y="2431709"/>
                </a:cubicBezTo>
                <a:cubicBezTo>
                  <a:pt x="9283874" y="2431709"/>
                  <a:pt x="9240948" y="2387835"/>
                  <a:pt x="9240948" y="2334754"/>
                </a:cubicBezTo>
                <a:cubicBezTo>
                  <a:pt x="9240948" y="2281674"/>
                  <a:pt x="9283874" y="2238342"/>
                  <a:pt x="9337669" y="2238342"/>
                </a:cubicBezTo>
                <a:close/>
                <a:moveTo>
                  <a:pt x="9018867" y="2231159"/>
                </a:moveTo>
                <a:cubicBezTo>
                  <a:pt x="9072269" y="2231159"/>
                  <a:pt x="9115864" y="2274370"/>
                  <a:pt x="9115864" y="2327305"/>
                </a:cubicBezTo>
                <a:cubicBezTo>
                  <a:pt x="9115864" y="2380237"/>
                  <a:pt x="9072269" y="2424529"/>
                  <a:pt x="9018867" y="2424529"/>
                </a:cubicBezTo>
                <a:cubicBezTo>
                  <a:pt x="8966010" y="2424529"/>
                  <a:pt x="8922420" y="2380237"/>
                  <a:pt x="8922420" y="2327305"/>
                </a:cubicBezTo>
                <a:cubicBezTo>
                  <a:pt x="8922420" y="2274370"/>
                  <a:pt x="8966010" y="2231159"/>
                  <a:pt x="9018867" y="2231159"/>
                </a:cubicBezTo>
                <a:close/>
                <a:moveTo>
                  <a:pt x="8734136" y="2231159"/>
                </a:moveTo>
                <a:cubicBezTo>
                  <a:pt x="8787932" y="2231159"/>
                  <a:pt x="8830861" y="2274370"/>
                  <a:pt x="8830861" y="2327305"/>
                </a:cubicBezTo>
                <a:cubicBezTo>
                  <a:pt x="8830861" y="2380237"/>
                  <a:pt x="8787932" y="2424529"/>
                  <a:pt x="8734136" y="2424529"/>
                </a:cubicBezTo>
                <a:cubicBezTo>
                  <a:pt x="8680882" y="2424529"/>
                  <a:pt x="8637410" y="2380237"/>
                  <a:pt x="8637410" y="2327305"/>
                </a:cubicBezTo>
                <a:cubicBezTo>
                  <a:pt x="8637410" y="2274370"/>
                  <a:pt x="8680882" y="2231159"/>
                  <a:pt x="8734136" y="2231159"/>
                </a:cubicBezTo>
                <a:close/>
                <a:moveTo>
                  <a:pt x="9663931" y="2139001"/>
                </a:moveTo>
                <a:cubicBezTo>
                  <a:pt x="9623406" y="2139001"/>
                  <a:pt x="9590978" y="2172041"/>
                  <a:pt x="9590978" y="2212663"/>
                </a:cubicBezTo>
                <a:cubicBezTo>
                  <a:pt x="9590978" y="2252746"/>
                  <a:pt x="9623406" y="2285786"/>
                  <a:pt x="9663931" y="2285786"/>
                </a:cubicBezTo>
                <a:cubicBezTo>
                  <a:pt x="9703918" y="2285786"/>
                  <a:pt x="9736878" y="2252746"/>
                  <a:pt x="9736878" y="2212663"/>
                </a:cubicBezTo>
                <a:cubicBezTo>
                  <a:pt x="9736878" y="2172041"/>
                  <a:pt x="9703918" y="2139001"/>
                  <a:pt x="9663931" y="2139001"/>
                </a:cubicBezTo>
                <a:close/>
                <a:moveTo>
                  <a:pt x="9663931" y="2116250"/>
                </a:moveTo>
                <a:cubicBezTo>
                  <a:pt x="9716890" y="2116250"/>
                  <a:pt x="9760115" y="2159581"/>
                  <a:pt x="9760115" y="2212663"/>
                </a:cubicBezTo>
                <a:cubicBezTo>
                  <a:pt x="9760115" y="2265744"/>
                  <a:pt x="9716890" y="2309619"/>
                  <a:pt x="9663931" y="2309619"/>
                </a:cubicBezTo>
                <a:cubicBezTo>
                  <a:pt x="9609893" y="2309619"/>
                  <a:pt x="9566658" y="2265744"/>
                  <a:pt x="9566658" y="2212663"/>
                </a:cubicBezTo>
                <a:cubicBezTo>
                  <a:pt x="9566658" y="2159581"/>
                  <a:pt x="9609893" y="2116250"/>
                  <a:pt x="9663931" y="2116250"/>
                </a:cubicBezTo>
                <a:close/>
                <a:moveTo>
                  <a:pt x="9305998" y="1984476"/>
                </a:moveTo>
                <a:cubicBezTo>
                  <a:pt x="9266010" y="1984476"/>
                  <a:pt x="9233048" y="2016974"/>
                  <a:pt x="9233048" y="2058139"/>
                </a:cubicBezTo>
                <a:cubicBezTo>
                  <a:pt x="9233048" y="2098222"/>
                  <a:pt x="9266010" y="2130179"/>
                  <a:pt x="9305998" y="2130179"/>
                </a:cubicBezTo>
                <a:cubicBezTo>
                  <a:pt x="9347066" y="2130179"/>
                  <a:pt x="9380027" y="2098222"/>
                  <a:pt x="9380027" y="2058139"/>
                </a:cubicBezTo>
                <a:cubicBezTo>
                  <a:pt x="9380027" y="2016974"/>
                  <a:pt x="9347066" y="1984476"/>
                  <a:pt x="9305998" y="1984476"/>
                </a:cubicBezTo>
                <a:close/>
                <a:moveTo>
                  <a:pt x="9018867" y="1984476"/>
                </a:moveTo>
                <a:cubicBezTo>
                  <a:pt x="8978539" y="1984476"/>
                  <a:pt x="8945303" y="2016976"/>
                  <a:pt x="8945303" y="2058141"/>
                </a:cubicBezTo>
                <a:cubicBezTo>
                  <a:pt x="8945303" y="2098222"/>
                  <a:pt x="8978539" y="2130179"/>
                  <a:pt x="9018867" y="2130179"/>
                </a:cubicBezTo>
                <a:cubicBezTo>
                  <a:pt x="9059738" y="2130179"/>
                  <a:pt x="9092978" y="2098222"/>
                  <a:pt x="9092978" y="2058141"/>
                </a:cubicBezTo>
                <a:cubicBezTo>
                  <a:pt x="9092978" y="2016976"/>
                  <a:pt x="9059738" y="1984476"/>
                  <a:pt x="9018867" y="1984476"/>
                </a:cubicBezTo>
                <a:close/>
                <a:moveTo>
                  <a:pt x="9018867" y="1960645"/>
                </a:moveTo>
                <a:cubicBezTo>
                  <a:pt x="9072269" y="1960645"/>
                  <a:pt x="9115864" y="2003976"/>
                  <a:pt x="9115864" y="2058141"/>
                </a:cubicBezTo>
                <a:cubicBezTo>
                  <a:pt x="9115864" y="2110680"/>
                  <a:pt x="9072269" y="2154011"/>
                  <a:pt x="9018867" y="2154011"/>
                </a:cubicBezTo>
                <a:cubicBezTo>
                  <a:pt x="8966010" y="2154011"/>
                  <a:pt x="8922420" y="2110680"/>
                  <a:pt x="8922420" y="2058141"/>
                </a:cubicBezTo>
                <a:cubicBezTo>
                  <a:pt x="8922420" y="2003976"/>
                  <a:pt x="8966010" y="1960645"/>
                  <a:pt x="9018867" y="1960645"/>
                </a:cubicBezTo>
                <a:close/>
                <a:moveTo>
                  <a:pt x="9305998" y="1960644"/>
                </a:moveTo>
                <a:cubicBezTo>
                  <a:pt x="9358955" y="1960644"/>
                  <a:pt x="9403266" y="2003975"/>
                  <a:pt x="9403266" y="2058139"/>
                </a:cubicBezTo>
                <a:cubicBezTo>
                  <a:pt x="9403266" y="2110680"/>
                  <a:pt x="9358955" y="2154011"/>
                  <a:pt x="9305998" y="2154011"/>
                </a:cubicBezTo>
                <a:cubicBezTo>
                  <a:pt x="9253042" y="2154011"/>
                  <a:pt x="9209810" y="2110680"/>
                  <a:pt x="9209810" y="2058139"/>
                </a:cubicBezTo>
                <a:cubicBezTo>
                  <a:pt x="9209810" y="2003975"/>
                  <a:pt x="9253042" y="1960644"/>
                  <a:pt x="9305998" y="1960644"/>
                </a:cubicBezTo>
                <a:close/>
                <a:moveTo>
                  <a:pt x="10934830" y="1955870"/>
                </a:moveTo>
                <a:cubicBezTo>
                  <a:pt x="10944448" y="1955870"/>
                  <a:pt x="10953128" y="1959742"/>
                  <a:pt x="10959407" y="1965949"/>
                </a:cubicBezTo>
                <a:lnTo>
                  <a:pt x="10965321" y="1979995"/>
                </a:lnTo>
                <a:lnTo>
                  <a:pt x="11072114" y="1979995"/>
                </a:lnTo>
                <a:lnTo>
                  <a:pt x="11447394" y="2354912"/>
                </a:lnTo>
                <a:lnTo>
                  <a:pt x="12192000" y="2354912"/>
                </a:lnTo>
                <a:lnTo>
                  <a:pt x="12192000" y="2378241"/>
                </a:lnTo>
                <a:lnTo>
                  <a:pt x="11437615" y="2378241"/>
                </a:lnTo>
                <a:lnTo>
                  <a:pt x="11062883" y="2003325"/>
                </a:lnTo>
                <a:lnTo>
                  <a:pt x="10964068" y="2003325"/>
                </a:lnTo>
                <a:lnTo>
                  <a:pt x="10959407" y="2014612"/>
                </a:lnTo>
                <a:cubicBezTo>
                  <a:pt x="10953128" y="2020887"/>
                  <a:pt x="10944448" y="2024759"/>
                  <a:pt x="10934830" y="2024759"/>
                </a:cubicBezTo>
                <a:cubicBezTo>
                  <a:pt x="10916131" y="2024759"/>
                  <a:pt x="10900639" y="2009272"/>
                  <a:pt x="10900639" y="1990047"/>
                </a:cubicBezTo>
                <a:cubicBezTo>
                  <a:pt x="10900639" y="1971357"/>
                  <a:pt x="10916131" y="1955870"/>
                  <a:pt x="10934830" y="1955870"/>
                </a:cubicBezTo>
                <a:close/>
                <a:moveTo>
                  <a:pt x="10147180" y="1909723"/>
                </a:moveTo>
                <a:cubicBezTo>
                  <a:pt x="10106968" y="1909723"/>
                  <a:pt x="10073821" y="1942762"/>
                  <a:pt x="10073821" y="1983386"/>
                </a:cubicBezTo>
                <a:cubicBezTo>
                  <a:pt x="10073821" y="2022927"/>
                  <a:pt x="10106968" y="2057051"/>
                  <a:pt x="10147180" y="2057051"/>
                </a:cubicBezTo>
                <a:cubicBezTo>
                  <a:pt x="10187932" y="2057051"/>
                  <a:pt x="10221078" y="2022927"/>
                  <a:pt x="10221078" y="1983386"/>
                </a:cubicBezTo>
                <a:cubicBezTo>
                  <a:pt x="10221078" y="1942762"/>
                  <a:pt x="10187932" y="1909723"/>
                  <a:pt x="10147180" y="1909723"/>
                </a:cubicBezTo>
                <a:close/>
                <a:moveTo>
                  <a:pt x="10147180" y="1886431"/>
                </a:moveTo>
                <a:cubicBezTo>
                  <a:pt x="10200430" y="1886431"/>
                  <a:pt x="10243904" y="1929763"/>
                  <a:pt x="10243904" y="1983386"/>
                </a:cubicBezTo>
                <a:cubicBezTo>
                  <a:pt x="10243904" y="2036468"/>
                  <a:pt x="10200430" y="2079799"/>
                  <a:pt x="10147180" y="2079799"/>
                </a:cubicBezTo>
                <a:cubicBezTo>
                  <a:pt x="10093928" y="2079799"/>
                  <a:pt x="10050454" y="2036468"/>
                  <a:pt x="10050454" y="1983386"/>
                </a:cubicBezTo>
                <a:cubicBezTo>
                  <a:pt x="10050454" y="1929763"/>
                  <a:pt x="10093928" y="1886431"/>
                  <a:pt x="10147180" y="1886431"/>
                </a:cubicBezTo>
                <a:close/>
                <a:moveTo>
                  <a:pt x="11920049" y="1788251"/>
                </a:moveTo>
                <a:cubicBezTo>
                  <a:pt x="11929203" y="1788251"/>
                  <a:pt x="11937684" y="1792256"/>
                  <a:pt x="11943874" y="1798663"/>
                </a:cubicBezTo>
                <a:lnTo>
                  <a:pt x="11949390" y="1812230"/>
                </a:lnTo>
                <a:lnTo>
                  <a:pt x="12192000" y="1812230"/>
                </a:lnTo>
                <a:lnTo>
                  <a:pt x="12192000" y="1835587"/>
                </a:lnTo>
                <a:lnTo>
                  <a:pt x="11948804" y="1835587"/>
                </a:lnTo>
                <a:lnTo>
                  <a:pt x="11943874" y="1847128"/>
                </a:lnTo>
                <a:cubicBezTo>
                  <a:pt x="11937684" y="1853268"/>
                  <a:pt x="11929203" y="1857140"/>
                  <a:pt x="11920049" y="1857140"/>
                </a:cubicBezTo>
                <a:cubicBezTo>
                  <a:pt x="11900668" y="1857140"/>
                  <a:pt x="11885054" y="1841653"/>
                  <a:pt x="11885054" y="1823497"/>
                </a:cubicBezTo>
                <a:cubicBezTo>
                  <a:pt x="11885054" y="1804272"/>
                  <a:pt x="11900668" y="1788251"/>
                  <a:pt x="11920049" y="1788251"/>
                </a:cubicBezTo>
                <a:close/>
                <a:moveTo>
                  <a:pt x="10793327" y="1632643"/>
                </a:moveTo>
                <a:cubicBezTo>
                  <a:pt x="10803019" y="1632643"/>
                  <a:pt x="10811767" y="1636440"/>
                  <a:pt x="10818095" y="1642677"/>
                </a:cubicBezTo>
                <a:lnTo>
                  <a:pt x="10823052" y="1654637"/>
                </a:lnTo>
                <a:lnTo>
                  <a:pt x="10852482" y="1654637"/>
                </a:lnTo>
                <a:lnTo>
                  <a:pt x="11470737" y="2271063"/>
                </a:lnTo>
                <a:lnTo>
                  <a:pt x="12192000" y="2271063"/>
                </a:lnTo>
                <a:lnTo>
                  <a:pt x="12192000" y="2294398"/>
                </a:lnTo>
                <a:lnTo>
                  <a:pt x="11460958" y="2294398"/>
                </a:lnTo>
                <a:lnTo>
                  <a:pt x="10843790" y="1677970"/>
                </a:lnTo>
                <a:lnTo>
                  <a:pt x="10823876" y="1677970"/>
                </a:lnTo>
                <a:lnTo>
                  <a:pt x="10818095" y="1691764"/>
                </a:lnTo>
                <a:cubicBezTo>
                  <a:pt x="10811767" y="1697866"/>
                  <a:pt x="10803019" y="1701526"/>
                  <a:pt x="10793327" y="1701526"/>
                </a:cubicBezTo>
                <a:cubicBezTo>
                  <a:pt x="10775022" y="1701526"/>
                  <a:pt x="10759408" y="1686883"/>
                  <a:pt x="10759408" y="1667355"/>
                </a:cubicBezTo>
                <a:cubicBezTo>
                  <a:pt x="10759408" y="1647830"/>
                  <a:pt x="10775022" y="1632643"/>
                  <a:pt x="10793327" y="1632643"/>
                </a:cubicBezTo>
                <a:close/>
                <a:moveTo>
                  <a:pt x="11598539" y="1632088"/>
                </a:moveTo>
                <a:cubicBezTo>
                  <a:pt x="11558332" y="1632088"/>
                  <a:pt x="11525184" y="1665221"/>
                  <a:pt x="11525184" y="1705959"/>
                </a:cubicBezTo>
                <a:cubicBezTo>
                  <a:pt x="11525184" y="1746697"/>
                  <a:pt x="11558332" y="1779832"/>
                  <a:pt x="11598539" y="1779832"/>
                </a:cubicBezTo>
                <a:cubicBezTo>
                  <a:pt x="11638751" y="1779832"/>
                  <a:pt x="11671900" y="1746697"/>
                  <a:pt x="11671900" y="1705959"/>
                </a:cubicBezTo>
                <a:cubicBezTo>
                  <a:pt x="11671900" y="1665221"/>
                  <a:pt x="11638751" y="1632088"/>
                  <a:pt x="11598539" y="1632088"/>
                </a:cubicBezTo>
                <a:close/>
                <a:moveTo>
                  <a:pt x="11598539" y="1608732"/>
                </a:moveTo>
                <a:cubicBezTo>
                  <a:pt x="11651792" y="1608732"/>
                  <a:pt x="11695267" y="1652185"/>
                  <a:pt x="11695267" y="1705959"/>
                </a:cubicBezTo>
                <a:cubicBezTo>
                  <a:pt x="11695267" y="1759190"/>
                  <a:pt x="11651792" y="1802100"/>
                  <a:pt x="11598539" y="1802100"/>
                </a:cubicBezTo>
                <a:cubicBezTo>
                  <a:pt x="11544747" y="1802100"/>
                  <a:pt x="11501818" y="1759190"/>
                  <a:pt x="11501818" y="1705959"/>
                </a:cubicBezTo>
                <a:cubicBezTo>
                  <a:pt x="11501818" y="1652185"/>
                  <a:pt x="11544747" y="1608732"/>
                  <a:pt x="11598539" y="1608732"/>
                </a:cubicBezTo>
                <a:close/>
                <a:moveTo>
                  <a:pt x="10345690" y="1428600"/>
                </a:moveTo>
                <a:cubicBezTo>
                  <a:pt x="10305363" y="1428600"/>
                  <a:pt x="10272126" y="1461735"/>
                  <a:pt x="10272126" y="1501929"/>
                </a:cubicBezTo>
                <a:cubicBezTo>
                  <a:pt x="10272126" y="1542666"/>
                  <a:pt x="10305363" y="1575257"/>
                  <a:pt x="10345690" y="1575257"/>
                </a:cubicBezTo>
                <a:cubicBezTo>
                  <a:pt x="10386556" y="1575257"/>
                  <a:pt x="10419799" y="1542666"/>
                  <a:pt x="10419799" y="1501929"/>
                </a:cubicBezTo>
                <a:cubicBezTo>
                  <a:pt x="10419799" y="1461735"/>
                  <a:pt x="10386556" y="1428600"/>
                  <a:pt x="10345690" y="1428600"/>
                </a:cubicBezTo>
                <a:close/>
                <a:moveTo>
                  <a:pt x="10060688" y="1428600"/>
                </a:moveTo>
                <a:cubicBezTo>
                  <a:pt x="10020361" y="1428600"/>
                  <a:pt x="9987117" y="1461735"/>
                  <a:pt x="9987117" y="1501929"/>
                </a:cubicBezTo>
                <a:cubicBezTo>
                  <a:pt x="9987117" y="1542666"/>
                  <a:pt x="10020361" y="1575257"/>
                  <a:pt x="10060688" y="1575257"/>
                </a:cubicBezTo>
                <a:cubicBezTo>
                  <a:pt x="10101559" y="1575257"/>
                  <a:pt x="10134797" y="1542666"/>
                  <a:pt x="10134797" y="1501929"/>
                </a:cubicBezTo>
                <a:cubicBezTo>
                  <a:pt x="10134797" y="1461735"/>
                  <a:pt x="10101559" y="1428600"/>
                  <a:pt x="10060688" y="1428600"/>
                </a:cubicBezTo>
                <a:close/>
                <a:moveTo>
                  <a:pt x="10345690" y="1405244"/>
                </a:moveTo>
                <a:cubicBezTo>
                  <a:pt x="10399093" y="1405244"/>
                  <a:pt x="10442684" y="1448697"/>
                  <a:pt x="10442684" y="1501929"/>
                </a:cubicBezTo>
                <a:cubicBezTo>
                  <a:pt x="10442684" y="1555160"/>
                  <a:pt x="10399093" y="1598613"/>
                  <a:pt x="10345690" y="1598613"/>
                </a:cubicBezTo>
                <a:cubicBezTo>
                  <a:pt x="10292831" y="1598613"/>
                  <a:pt x="10249240" y="1555160"/>
                  <a:pt x="10249240" y="1501929"/>
                </a:cubicBezTo>
                <a:cubicBezTo>
                  <a:pt x="10249240" y="1448697"/>
                  <a:pt x="10292831" y="1405244"/>
                  <a:pt x="10345690" y="1405244"/>
                </a:cubicBezTo>
                <a:close/>
                <a:moveTo>
                  <a:pt x="10060688" y="1405244"/>
                </a:moveTo>
                <a:cubicBezTo>
                  <a:pt x="10114090" y="1405244"/>
                  <a:pt x="10157684" y="1448697"/>
                  <a:pt x="10157684" y="1501929"/>
                </a:cubicBezTo>
                <a:cubicBezTo>
                  <a:pt x="10157684" y="1555160"/>
                  <a:pt x="10114090" y="1598613"/>
                  <a:pt x="10060688" y="1598613"/>
                </a:cubicBezTo>
                <a:cubicBezTo>
                  <a:pt x="10007829" y="1598613"/>
                  <a:pt x="9964233" y="1555160"/>
                  <a:pt x="9964233" y="1501929"/>
                </a:cubicBezTo>
                <a:cubicBezTo>
                  <a:pt x="9964233" y="1448697"/>
                  <a:pt x="10007829" y="1405244"/>
                  <a:pt x="10060688" y="1405244"/>
                </a:cubicBezTo>
                <a:close/>
                <a:moveTo>
                  <a:pt x="10716689" y="1395641"/>
                </a:moveTo>
                <a:cubicBezTo>
                  <a:pt x="10726379" y="1395641"/>
                  <a:pt x="10735129" y="1399617"/>
                  <a:pt x="10741455" y="1406058"/>
                </a:cubicBezTo>
                <a:lnTo>
                  <a:pt x="10747408" y="1420731"/>
                </a:lnTo>
                <a:lnTo>
                  <a:pt x="11516211" y="2188845"/>
                </a:lnTo>
                <a:lnTo>
                  <a:pt x="12192000" y="2188845"/>
                </a:lnTo>
                <a:lnTo>
                  <a:pt x="12192000" y="2211637"/>
                </a:lnTo>
                <a:lnTo>
                  <a:pt x="11506434" y="2211637"/>
                </a:lnTo>
                <a:lnTo>
                  <a:pt x="10743896" y="1450323"/>
                </a:lnTo>
                <a:lnTo>
                  <a:pt x="10741455" y="1456290"/>
                </a:lnTo>
                <a:cubicBezTo>
                  <a:pt x="10735129" y="1462801"/>
                  <a:pt x="10726379" y="1466912"/>
                  <a:pt x="10716689" y="1466912"/>
                </a:cubicBezTo>
                <a:cubicBezTo>
                  <a:pt x="10698384" y="1466912"/>
                  <a:pt x="10682770" y="1450465"/>
                  <a:pt x="10682770" y="1431278"/>
                </a:cubicBezTo>
                <a:cubicBezTo>
                  <a:pt x="10682770" y="1411540"/>
                  <a:pt x="10698384" y="1395641"/>
                  <a:pt x="10716689" y="1395641"/>
                </a:cubicBezTo>
                <a:close/>
                <a:moveTo>
                  <a:pt x="10590125" y="1223276"/>
                </a:moveTo>
                <a:lnTo>
                  <a:pt x="10710691" y="1223276"/>
                </a:lnTo>
                <a:lnTo>
                  <a:pt x="11563339" y="2076328"/>
                </a:lnTo>
                <a:lnTo>
                  <a:pt x="12192000" y="2076328"/>
                </a:lnTo>
                <a:lnTo>
                  <a:pt x="12192000" y="2099677"/>
                </a:lnTo>
                <a:lnTo>
                  <a:pt x="11554108" y="2099677"/>
                </a:lnTo>
                <a:lnTo>
                  <a:pt x="10700915" y="1246625"/>
                </a:lnTo>
                <a:lnTo>
                  <a:pt x="10599901" y="1246625"/>
                </a:lnTo>
                <a:lnTo>
                  <a:pt x="10552109" y="1295495"/>
                </a:lnTo>
                <a:lnTo>
                  <a:pt x="10552109" y="1605548"/>
                </a:lnTo>
                <a:lnTo>
                  <a:pt x="10424482" y="1732610"/>
                </a:lnTo>
                <a:lnTo>
                  <a:pt x="10040716" y="1732610"/>
                </a:lnTo>
                <a:lnTo>
                  <a:pt x="10034747" y="1746633"/>
                </a:lnTo>
                <a:cubicBezTo>
                  <a:pt x="10028304" y="1752821"/>
                  <a:pt x="10019391" y="1756588"/>
                  <a:pt x="10009518" y="1756588"/>
                </a:cubicBezTo>
                <a:cubicBezTo>
                  <a:pt x="9990322" y="1756588"/>
                  <a:pt x="9973867" y="1741520"/>
                  <a:pt x="9973867" y="1722145"/>
                </a:cubicBezTo>
                <a:cubicBezTo>
                  <a:pt x="9973867" y="1702773"/>
                  <a:pt x="9990322" y="1687703"/>
                  <a:pt x="10009518" y="1687703"/>
                </a:cubicBezTo>
                <a:cubicBezTo>
                  <a:pt x="10019391" y="1687703"/>
                  <a:pt x="10028304" y="1691469"/>
                  <a:pt x="10034747" y="1697659"/>
                </a:cubicBezTo>
                <a:lnTo>
                  <a:pt x="10039685" y="1709259"/>
                </a:lnTo>
                <a:lnTo>
                  <a:pt x="10414706" y="1709259"/>
                </a:lnTo>
                <a:lnTo>
                  <a:pt x="10528213" y="1596317"/>
                </a:lnTo>
                <a:lnTo>
                  <a:pt x="10528213" y="1285720"/>
                </a:lnTo>
                <a:close/>
                <a:moveTo>
                  <a:pt x="10467839" y="1098789"/>
                </a:moveTo>
                <a:lnTo>
                  <a:pt x="10729671" y="1098789"/>
                </a:lnTo>
                <a:lnTo>
                  <a:pt x="11597192" y="1965463"/>
                </a:lnTo>
                <a:lnTo>
                  <a:pt x="12192000" y="1965463"/>
                </a:lnTo>
                <a:lnTo>
                  <a:pt x="12192000" y="1988800"/>
                </a:lnTo>
                <a:lnTo>
                  <a:pt x="11587414" y="1988800"/>
                </a:lnTo>
                <a:lnTo>
                  <a:pt x="10719893" y="1122126"/>
                </a:lnTo>
                <a:lnTo>
                  <a:pt x="10477616" y="1122126"/>
                </a:lnTo>
                <a:lnTo>
                  <a:pt x="10361911" y="1236090"/>
                </a:lnTo>
                <a:lnTo>
                  <a:pt x="10103128" y="1236090"/>
                </a:lnTo>
                <a:lnTo>
                  <a:pt x="10097275" y="1250614"/>
                </a:lnTo>
                <a:cubicBezTo>
                  <a:pt x="10091017" y="1257056"/>
                  <a:pt x="10082401" y="1261031"/>
                  <a:pt x="10072980" y="1261031"/>
                </a:cubicBezTo>
                <a:cubicBezTo>
                  <a:pt x="10054135" y="1261031"/>
                  <a:pt x="10038520" y="1245132"/>
                  <a:pt x="10038520" y="1225396"/>
                </a:cubicBezTo>
                <a:cubicBezTo>
                  <a:pt x="10038520" y="1205659"/>
                  <a:pt x="10054135" y="1189760"/>
                  <a:pt x="10072980" y="1189760"/>
                </a:cubicBezTo>
                <a:cubicBezTo>
                  <a:pt x="10082401" y="1189760"/>
                  <a:pt x="10091017" y="1193735"/>
                  <a:pt x="10097275" y="1200177"/>
                </a:cubicBezTo>
                <a:lnTo>
                  <a:pt x="10102344" y="1212756"/>
                </a:lnTo>
                <a:lnTo>
                  <a:pt x="10353220" y="1212756"/>
                </a:lnTo>
                <a:close/>
                <a:moveTo>
                  <a:pt x="11598539" y="629013"/>
                </a:moveTo>
                <a:cubicBezTo>
                  <a:pt x="11558332" y="629013"/>
                  <a:pt x="11525184" y="661604"/>
                  <a:pt x="11525184" y="702340"/>
                </a:cubicBezTo>
                <a:cubicBezTo>
                  <a:pt x="11525184" y="742534"/>
                  <a:pt x="11558332" y="775668"/>
                  <a:pt x="11598539" y="775668"/>
                </a:cubicBezTo>
                <a:cubicBezTo>
                  <a:pt x="11638751" y="775668"/>
                  <a:pt x="11671900" y="742534"/>
                  <a:pt x="11671900" y="702340"/>
                </a:cubicBezTo>
                <a:cubicBezTo>
                  <a:pt x="11671900" y="661604"/>
                  <a:pt x="11638751" y="629013"/>
                  <a:pt x="11598539" y="629013"/>
                </a:cubicBezTo>
                <a:close/>
                <a:moveTo>
                  <a:pt x="11598539" y="605657"/>
                </a:moveTo>
                <a:cubicBezTo>
                  <a:pt x="11651792" y="605657"/>
                  <a:pt x="11695267" y="649110"/>
                  <a:pt x="11695267" y="702340"/>
                </a:cubicBezTo>
                <a:cubicBezTo>
                  <a:pt x="11695267" y="755570"/>
                  <a:pt x="11651792" y="799024"/>
                  <a:pt x="11598539" y="799024"/>
                </a:cubicBezTo>
                <a:cubicBezTo>
                  <a:pt x="11544747" y="799024"/>
                  <a:pt x="11501818" y="755570"/>
                  <a:pt x="11501818" y="702340"/>
                </a:cubicBezTo>
                <a:cubicBezTo>
                  <a:pt x="11501818" y="649110"/>
                  <a:pt x="11544747" y="605657"/>
                  <a:pt x="11598539" y="605657"/>
                </a:cubicBezTo>
                <a:close/>
                <a:moveTo>
                  <a:pt x="10501378" y="169934"/>
                </a:moveTo>
                <a:lnTo>
                  <a:pt x="11459610" y="1126710"/>
                </a:lnTo>
                <a:lnTo>
                  <a:pt x="12192000" y="1126710"/>
                </a:lnTo>
                <a:lnTo>
                  <a:pt x="12192000" y="1150576"/>
                </a:lnTo>
                <a:lnTo>
                  <a:pt x="11449831" y="1150576"/>
                </a:lnTo>
                <a:lnTo>
                  <a:pt x="10483993" y="186206"/>
                </a:lnTo>
                <a:close/>
                <a:moveTo>
                  <a:pt x="10888819" y="165145"/>
                </a:moveTo>
                <a:lnTo>
                  <a:pt x="11260298" y="537220"/>
                </a:lnTo>
                <a:lnTo>
                  <a:pt x="11705097" y="537220"/>
                </a:lnTo>
                <a:lnTo>
                  <a:pt x="11841414" y="672669"/>
                </a:lnTo>
                <a:lnTo>
                  <a:pt x="12125999" y="672669"/>
                </a:lnTo>
                <a:lnTo>
                  <a:pt x="12192000" y="606852"/>
                </a:lnTo>
                <a:lnTo>
                  <a:pt x="12192000" y="639494"/>
                </a:lnTo>
                <a:lnTo>
                  <a:pt x="12135773" y="696059"/>
                </a:lnTo>
                <a:lnTo>
                  <a:pt x="11831638" y="696059"/>
                </a:lnTo>
                <a:lnTo>
                  <a:pt x="11695321" y="560611"/>
                </a:lnTo>
                <a:lnTo>
                  <a:pt x="11251066" y="560611"/>
                </a:lnTo>
                <a:lnTo>
                  <a:pt x="10871984" y="180919"/>
                </a:lnTo>
                <a:close/>
                <a:moveTo>
                  <a:pt x="10681002" y="117266"/>
                </a:moveTo>
                <a:lnTo>
                  <a:pt x="11447453" y="883398"/>
                </a:lnTo>
                <a:lnTo>
                  <a:pt x="12038994" y="883398"/>
                </a:lnTo>
                <a:lnTo>
                  <a:pt x="12192000" y="730900"/>
                </a:lnTo>
                <a:lnTo>
                  <a:pt x="12192000" y="763662"/>
                </a:lnTo>
                <a:lnTo>
                  <a:pt x="12048771" y="906730"/>
                </a:lnTo>
                <a:lnTo>
                  <a:pt x="11438218" y="906730"/>
                </a:lnTo>
                <a:lnTo>
                  <a:pt x="10663619" y="134085"/>
                </a:lnTo>
                <a:close/>
                <a:moveTo>
                  <a:pt x="10574538" y="102902"/>
                </a:moveTo>
                <a:lnTo>
                  <a:pt x="11459504" y="1022215"/>
                </a:lnTo>
                <a:lnTo>
                  <a:pt x="12192000" y="1022215"/>
                </a:lnTo>
                <a:lnTo>
                  <a:pt x="12192000" y="1045579"/>
                </a:lnTo>
                <a:lnTo>
                  <a:pt x="11449723" y="1045579"/>
                </a:lnTo>
                <a:lnTo>
                  <a:pt x="10558241" y="118659"/>
                </a:lnTo>
                <a:close/>
                <a:moveTo>
                  <a:pt x="9106950" y="76569"/>
                </a:moveTo>
                <a:lnTo>
                  <a:pt x="9577261" y="547842"/>
                </a:lnTo>
                <a:lnTo>
                  <a:pt x="10004670" y="547842"/>
                </a:lnTo>
                <a:lnTo>
                  <a:pt x="10215930" y="757958"/>
                </a:lnTo>
                <a:lnTo>
                  <a:pt x="10821471" y="757958"/>
                </a:lnTo>
                <a:lnTo>
                  <a:pt x="11371076" y="1308500"/>
                </a:lnTo>
                <a:lnTo>
                  <a:pt x="12192000" y="1308500"/>
                </a:lnTo>
                <a:lnTo>
                  <a:pt x="12192000" y="1331847"/>
                </a:lnTo>
                <a:lnTo>
                  <a:pt x="11361300" y="1331847"/>
                </a:lnTo>
                <a:lnTo>
                  <a:pt x="10811695" y="781305"/>
                </a:lnTo>
                <a:lnTo>
                  <a:pt x="10206156" y="781305"/>
                </a:lnTo>
                <a:lnTo>
                  <a:pt x="9994895" y="570101"/>
                </a:lnTo>
                <a:lnTo>
                  <a:pt x="9568030" y="570101"/>
                </a:lnTo>
                <a:lnTo>
                  <a:pt x="9090112" y="93400"/>
                </a:lnTo>
                <a:close/>
                <a:moveTo>
                  <a:pt x="10842236" y="7143"/>
                </a:moveTo>
                <a:lnTo>
                  <a:pt x="11296471" y="461996"/>
                </a:lnTo>
                <a:lnTo>
                  <a:pt x="12192000" y="461996"/>
                </a:lnTo>
                <a:lnTo>
                  <a:pt x="12192000" y="485391"/>
                </a:lnTo>
                <a:lnTo>
                  <a:pt x="11286691" y="485391"/>
                </a:lnTo>
                <a:lnTo>
                  <a:pt x="10826480" y="24555"/>
                </a:lnTo>
                <a:close/>
                <a:moveTo>
                  <a:pt x="10930774" y="0"/>
                </a:moveTo>
                <a:lnTo>
                  <a:pt x="11319262" y="388401"/>
                </a:lnTo>
                <a:lnTo>
                  <a:pt x="12192000" y="388401"/>
                </a:lnTo>
                <a:lnTo>
                  <a:pt x="12192000" y="411216"/>
                </a:lnTo>
                <a:lnTo>
                  <a:pt x="11309481" y="411216"/>
                </a:lnTo>
                <a:lnTo>
                  <a:pt x="10915016" y="16296"/>
                </a:lnTo>
                <a:close/>
              </a:path>
            </a:pathLst>
          </a:custGeom>
          <a:gradFill>
            <a:gsLst>
              <a:gs pos="0">
                <a:srgbClr val="E0E0E0">
                  <a:alpha val="49803"/>
                </a:srgbClr>
              </a:gs>
              <a:gs pos="100000">
                <a:srgbClr val="B2B2B2">
                  <a:alpha val="49803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694900" y="1364975"/>
            <a:ext cx="7576800" cy="2947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Nunito Light"/>
              <a:buChar char="•"/>
              <a:defRPr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lvl="1" indent="-32385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Nunito Light"/>
              <a:buChar char="■"/>
              <a:defRPr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lvl="2" indent="-32385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Nunito Light"/>
              <a:buChar char="➢"/>
              <a:defRPr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lvl="3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 Light"/>
              <a:buChar char="•"/>
              <a:defRPr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lvl="4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 Light"/>
              <a:buChar char="•"/>
              <a:defRPr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lvl="5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 Light"/>
              <a:buChar char="•"/>
              <a:defRPr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lvl="6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 Light"/>
              <a:buChar char="•"/>
              <a:defRPr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lvl="7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 Light"/>
              <a:buChar char="•"/>
              <a:defRPr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lvl="8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 Light"/>
              <a:buChar char="•"/>
              <a:defRPr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bg>
      <p:bgPr>
        <a:solidFill>
          <a:srgbClr val="FFFFFF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/>
          <p:nvPr/>
        </p:nvSpPr>
        <p:spPr>
          <a:xfrm>
            <a:off x="1" y="3715068"/>
            <a:ext cx="9143532" cy="1433193"/>
          </a:xfrm>
          <a:custGeom>
            <a:avLst/>
            <a:gdLst/>
            <a:ahLst/>
            <a:cxnLst/>
            <a:rect l="l" t="t" r="r" b="b"/>
            <a:pathLst>
              <a:path w="12150873" h="1904576" extrusionOk="0">
                <a:moveTo>
                  <a:pt x="6705138" y="1563236"/>
                </a:moveTo>
                <a:cubicBezTo>
                  <a:pt x="6732570" y="1563236"/>
                  <a:pt x="6755300" y="1586097"/>
                  <a:pt x="6755300" y="1612006"/>
                </a:cubicBezTo>
                <a:cubicBezTo>
                  <a:pt x="6755300" y="1639438"/>
                  <a:pt x="6732570" y="1661537"/>
                  <a:pt x="6705138" y="1661537"/>
                </a:cubicBezTo>
                <a:cubicBezTo>
                  <a:pt x="6691030" y="1661537"/>
                  <a:pt x="6678292" y="1656012"/>
                  <a:pt x="6669084" y="1647058"/>
                </a:cubicBezTo>
                <a:lnTo>
                  <a:pt x="6661752" y="1629803"/>
                </a:lnTo>
                <a:lnTo>
                  <a:pt x="6048463" y="1629803"/>
                </a:lnTo>
                <a:lnTo>
                  <a:pt x="5777464" y="1900702"/>
                </a:lnTo>
                <a:lnTo>
                  <a:pt x="4859662" y="1900702"/>
                </a:lnTo>
                <a:lnTo>
                  <a:pt x="4855790" y="1904576"/>
                </a:lnTo>
                <a:lnTo>
                  <a:pt x="4809236" y="1904576"/>
                </a:lnTo>
                <a:lnTo>
                  <a:pt x="4845683" y="1868102"/>
                </a:lnTo>
                <a:lnTo>
                  <a:pt x="5761936" y="1868102"/>
                </a:lnTo>
                <a:lnTo>
                  <a:pt x="6034485" y="1597201"/>
                </a:lnTo>
                <a:lnTo>
                  <a:pt x="6660656" y="1597201"/>
                </a:lnTo>
                <a:lnTo>
                  <a:pt x="6669084" y="1577906"/>
                </a:lnTo>
                <a:cubicBezTo>
                  <a:pt x="6678292" y="1568952"/>
                  <a:pt x="6691030" y="1563236"/>
                  <a:pt x="6705138" y="1563236"/>
                </a:cubicBezTo>
                <a:close/>
                <a:moveTo>
                  <a:pt x="5227957" y="1475494"/>
                </a:moveTo>
                <a:cubicBezTo>
                  <a:pt x="5255603" y="1475494"/>
                  <a:pt x="5277872" y="1497764"/>
                  <a:pt x="5277872" y="1524641"/>
                </a:cubicBezTo>
                <a:cubicBezTo>
                  <a:pt x="5277872" y="1551521"/>
                  <a:pt x="5255603" y="1573791"/>
                  <a:pt x="5227957" y="1573791"/>
                </a:cubicBezTo>
                <a:cubicBezTo>
                  <a:pt x="5214135" y="1573791"/>
                  <a:pt x="5202039" y="1568223"/>
                  <a:pt x="5193399" y="1559296"/>
                </a:cubicBezTo>
                <a:lnTo>
                  <a:pt x="5186831" y="1542834"/>
                </a:lnTo>
                <a:lnTo>
                  <a:pt x="4861243" y="1542834"/>
                </a:lnTo>
                <a:lnTo>
                  <a:pt x="4499672" y="1904576"/>
                </a:lnTo>
                <a:lnTo>
                  <a:pt x="4452003" y="1904576"/>
                </a:lnTo>
                <a:lnTo>
                  <a:pt x="4847280" y="1509458"/>
                </a:lnTo>
                <a:lnTo>
                  <a:pt x="5185635" y="1509458"/>
                </a:lnTo>
                <a:lnTo>
                  <a:pt x="5193399" y="1489989"/>
                </a:lnTo>
                <a:cubicBezTo>
                  <a:pt x="5202039" y="1481062"/>
                  <a:pt x="5214135" y="1475494"/>
                  <a:pt x="5227957" y="1475494"/>
                </a:cubicBezTo>
                <a:close/>
                <a:moveTo>
                  <a:pt x="9160584" y="1403933"/>
                </a:moveTo>
                <a:cubicBezTo>
                  <a:pt x="9173403" y="1403933"/>
                  <a:pt x="9185928" y="1408791"/>
                  <a:pt x="9195322" y="1418508"/>
                </a:cubicBezTo>
                <a:cubicBezTo>
                  <a:pt x="9214895" y="1437942"/>
                  <a:pt x="9214895" y="1469036"/>
                  <a:pt x="9195322" y="1489247"/>
                </a:cubicBezTo>
                <a:cubicBezTo>
                  <a:pt x="9185928" y="1498964"/>
                  <a:pt x="9173403" y="1503822"/>
                  <a:pt x="9160584" y="1503822"/>
                </a:cubicBezTo>
                <a:lnTo>
                  <a:pt x="9144342" y="1497338"/>
                </a:lnTo>
                <a:lnTo>
                  <a:pt x="9119875" y="1521468"/>
                </a:lnTo>
                <a:lnTo>
                  <a:pt x="9119875" y="1859850"/>
                </a:lnTo>
                <a:lnTo>
                  <a:pt x="9074694" y="1904576"/>
                </a:lnTo>
                <a:lnTo>
                  <a:pt x="9027559" y="1904576"/>
                </a:lnTo>
                <a:lnTo>
                  <a:pt x="9085712" y="1845879"/>
                </a:lnTo>
                <a:lnTo>
                  <a:pt x="9085712" y="1509052"/>
                </a:lnTo>
                <a:lnTo>
                  <a:pt x="9118933" y="1476219"/>
                </a:lnTo>
                <a:lnTo>
                  <a:pt x="9109990" y="1453587"/>
                </a:lnTo>
                <a:cubicBezTo>
                  <a:pt x="9109990" y="1440857"/>
                  <a:pt x="9114688" y="1428225"/>
                  <a:pt x="9124082" y="1418508"/>
                </a:cubicBezTo>
                <a:cubicBezTo>
                  <a:pt x="9134651" y="1408791"/>
                  <a:pt x="9147763" y="1403933"/>
                  <a:pt x="9160584" y="1403933"/>
                </a:cubicBezTo>
                <a:close/>
                <a:moveTo>
                  <a:pt x="3742011" y="1348128"/>
                </a:moveTo>
                <a:cubicBezTo>
                  <a:pt x="3769658" y="1348128"/>
                  <a:pt x="3791927" y="1370398"/>
                  <a:pt x="3791927" y="1398044"/>
                </a:cubicBezTo>
                <a:cubicBezTo>
                  <a:pt x="3791927" y="1425688"/>
                  <a:pt x="3769658" y="1446423"/>
                  <a:pt x="3742011" y="1446423"/>
                </a:cubicBezTo>
                <a:cubicBezTo>
                  <a:pt x="3728960" y="1446423"/>
                  <a:pt x="3716865" y="1441238"/>
                  <a:pt x="3708034" y="1432600"/>
                </a:cubicBezTo>
                <a:lnTo>
                  <a:pt x="3700900" y="1415481"/>
                </a:lnTo>
                <a:lnTo>
                  <a:pt x="3273490" y="1415481"/>
                </a:lnTo>
                <a:lnTo>
                  <a:pt x="2783928" y="1904576"/>
                </a:lnTo>
                <a:lnTo>
                  <a:pt x="2737043" y="1904576"/>
                </a:lnTo>
                <a:lnTo>
                  <a:pt x="3259514" y="1382092"/>
                </a:lnTo>
                <a:lnTo>
                  <a:pt x="3700134" y="1382092"/>
                </a:lnTo>
                <a:lnTo>
                  <a:pt x="3708034" y="1362719"/>
                </a:lnTo>
                <a:cubicBezTo>
                  <a:pt x="3716865" y="1353696"/>
                  <a:pt x="3728960" y="1348128"/>
                  <a:pt x="3742011" y="1348128"/>
                </a:cubicBezTo>
                <a:close/>
                <a:moveTo>
                  <a:pt x="1352439" y="1293078"/>
                </a:moveTo>
                <a:cubicBezTo>
                  <a:pt x="1371609" y="1293078"/>
                  <a:pt x="1390684" y="1300296"/>
                  <a:pt x="1404942" y="1314732"/>
                </a:cubicBezTo>
                <a:cubicBezTo>
                  <a:pt x="1434230" y="1344385"/>
                  <a:pt x="1434230" y="1392765"/>
                  <a:pt x="1404942" y="1421637"/>
                </a:cubicBezTo>
                <a:cubicBezTo>
                  <a:pt x="1390684" y="1436854"/>
                  <a:pt x="1371609" y="1444462"/>
                  <a:pt x="1352439" y="1444462"/>
                </a:cubicBezTo>
                <a:lnTo>
                  <a:pt x="1323668" y="1432094"/>
                </a:lnTo>
                <a:lnTo>
                  <a:pt x="1241341" y="1514343"/>
                </a:lnTo>
                <a:lnTo>
                  <a:pt x="33963" y="1514343"/>
                </a:lnTo>
                <a:lnTo>
                  <a:pt x="33963" y="1463857"/>
                </a:lnTo>
                <a:lnTo>
                  <a:pt x="1221126" y="1463857"/>
                </a:lnTo>
                <a:lnTo>
                  <a:pt x="1289171" y="1396330"/>
                </a:lnTo>
                <a:lnTo>
                  <a:pt x="1277965" y="1368478"/>
                </a:lnTo>
                <a:cubicBezTo>
                  <a:pt x="1277965" y="1349067"/>
                  <a:pt x="1285093" y="1329559"/>
                  <a:pt x="1299351" y="1314732"/>
                </a:cubicBezTo>
                <a:cubicBezTo>
                  <a:pt x="1313996" y="1300296"/>
                  <a:pt x="1333266" y="1293078"/>
                  <a:pt x="1352439" y="1293078"/>
                </a:cubicBezTo>
                <a:close/>
                <a:moveTo>
                  <a:pt x="3852398" y="999991"/>
                </a:moveTo>
                <a:cubicBezTo>
                  <a:pt x="3880047" y="999991"/>
                  <a:pt x="3902314" y="1021329"/>
                  <a:pt x="3902314" y="1048761"/>
                </a:cubicBezTo>
                <a:cubicBezTo>
                  <a:pt x="3902314" y="1076194"/>
                  <a:pt x="3880047" y="1098294"/>
                  <a:pt x="3852398" y="1098294"/>
                </a:cubicBezTo>
                <a:cubicBezTo>
                  <a:pt x="3838962" y="1098294"/>
                  <a:pt x="3826863" y="1092768"/>
                  <a:pt x="3818130" y="1083815"/>
                </a:cubicBezTo>
                <a:lnTo>
                  <a:pt x="3809227" y="1061701"/>
                </a:lnTo>
                <a:lnTo>
                  <a:pt x="3424155" y="1061701"/>
                </a:lnTo>
                <a:lnTo>
                  <a:pt x="2581964" y="1904576"/>
                </a:lnTo>
                <a:lnTo>
                  <a:pt x="2534614" y="1904576"/>
                </a:lnTo>
                <a:lnTo>
                  <a:pt x="3410182" y="1028295"/>
                </a:lnTo>
                <a:lnTo>
                  <a:pt x="3812347" y="1028295"/>
                </a:lnTo>
                <a:lnTo>
                  <a:pt x="3818130" y="1014088"/>
                </a:lnTo>
                <a:cubicBezTo>
                  <a:pt x="3826863" y="1005325"/>
                  <a:pt x="3838962" y="999991"/>
                  <a:pt x="3852398" y="999991"/>
                </a:cubicBezTo>
                <a:close/>
                <a:moveTo>
                  <a:pt x="5344770" y="864133"/>
                </a:moveTo>
                <a:cubicBezTo>
                  <a:pt x="5372416" y="864133"/>
                  <a:pt x="5393918" y="886403"/>
                  <a:pt x="5393918" y="912514"/>
                </a:cubicBezTo>
                <a:cubicBezTo>
                  <a:pt x="5393918" y="940160"/>
                  <a:pt x="5372416" y="962430"/>
                  <a:pt x="5344770" y="962430"/>
                </a:cubicBezTo>
                <a:cubicBezTo>
                  <a:pt x="5330952" y="962430"/>
                  <a:pt x="5318661" y="956862"/>
                  <a:pt x="5309829" y="947839"/>
                </a:cubicBezTo>
                <a:lnTo>
                  <a:pt x="5302116" y="928665"/>
                </a:lnTo>
                <a:lnTo>
                  <a:pt x="5187533" y="928665"/>
                </a:lnTo>
                <a:lnTo>
                  <a:pt x="4944708" y="1171764"/>
                </a:lnTo>
                <a:lnTo>
                  <a:pt x="4642924" y="1171764"/>
                </a:lnTo>
                <a:lnTo>
                  <a:pt x="4032370" y="1783782"/>
                </a:lnTo>
                <a:lnTo>
                  <a:pt x="3265110" y="1783782"/>
                </a:lnTo>
                <a:lnTo>
                  <a:pt x="3144516" y="1904576"/>
                </a:lnTo>
                <a:lnTo>
                  <a:pt x="3098596" y="1904576"/>
                </a:lnTo>
                <a:lnTo>
                  <a:pt x="3251918" y="1751162"/>
                </a:lnTo>
                <a:lnTo>
                  <a:pt x="4019184" y="1751162"/>
                </a:lnTo>
                <a:lnTo>
                  <a:pt x="4629737" y="1139144"/>
                </a:lnTo>
                <a:lnTo>
                  <a:pt x="4930744" y="1139144"/>
                </a:lnTo>
                <a:lnTo>
                  <a:pt x="5173568" y="895268"/>
                </a:lnTo>
                <a:lnTo>
                  <a:pt x="5302831" y="895268"/>
                </a:lnTo>
                <a:lnTo>
                  <a:pt x="5309829" y="878532"/>
                </a:lnTo>
                <a:cubicBezTo>
                  <a:pt x="5318661" y="869701"/>
                  <a:pt x="5330952" y="864133"/>
                  <a:pt x="5344770" y="864133"/>
                </a:cubicBezTo>
                <a:close/>
                <a:moveTo>
                  <a:pt x="12126038" y="843237"/>
                </a:moveTo>
                <a:lnTo>
                  <a:pt x="12150873" y="852799"/>
                </a:lnTo>
                <a:lnTo>
                  <a:pt x="12150873" y="930723"/>
                </a:lnTo>
                <a:lnTo>
                  <a:pt x="12126038" y="940684"/>
                </a:lnTo>
                <a:lnTo>
                  <a:pt x="12108244" y="933429"/>
                </a:lnTo>
                <a:lnTo>
                  <a:pt x="11924251" y="1116620"/>
                </a:lnTo>
                <a:lnTo>
                  <a:pt x="11924251" y="1904576"/>
                </a:lnTo>
                <a:lnTo>
                  <a:pt x="11890843" y="1904576"/>
                </a:lnTo>
                <a:lnTo>
                  <a:pt x="11890843" y="1103423"/>
                </a:lnTo>
                <a:lnTo>
                  <a:pt x="12083654" y="909417"/>
                </a:lnTo>
                <a:lnTo>
                  <a:pt x="12076384" y="892533"/>
                </a:lnTo>
                <a:cubicBezTo>
                  <a:pt x="12076384" y="880042"/>
                  <a:pt x="12081242" y="867266"/>
                  <a:pt x="12090959" y="856967"/>
                </a:cubicBezTo>
                <a:cubicBezTo>
                  <a:pt x="12100676" y="847814"/>
                  <a:pt x="12113308" y="843237"/>
                  <a:pt x="12126038" y="843237"/>
                </a:cubicBezTo>
                <a:close/>
                <a:moveTo>
                  <a:pt x="7500083" y="644772"/>
                </a:moveTo>
                <a:cubicBezTo>
                  <a:pt x="7442588" y="644772"/>
                  <a:pt x="7395193" y="692034"/>
                  <a:pt x="7395193" y="749369"/>
                </a:cubicBezTo>
                <a:cubicBezTo>
                  <a:pt x="7395193" y="807479"/>
                  <a:pt x="7442588" y="855516"/>
                  <a:pt x="7500083" y="855516"/>
                </a:cubicBezTo>
                <a:cubicBezTo>
                  <a:pt x="7558356" y="855516"/>
                  <a:pt x="7604974" y="807479"/>
                  <a:pt x="7604974" y="749369"/>
                </a:cubicBezTo>
                <a:cubicBezTo>
                  <a:pt x="7604974" y="692034"/>
                  <a:pt x="7558356" y="644772"/>
                  <a:pt x="7500083" y="644772"/>
                </a:cubicBezTo>
                <a:close/>
                <a:moveTo>
                  <a:pt x="7500083" y="612231"/>
                </a:moveTo>
                <a:cubicBezTo>
                  <a:pt x="7576226" y="612231"/>
                  <a:pt x="7638384" y="674214"/>
                  <a:pt x="7638384" y="749369"/>
                </a:cubicBezTo>
                <a:cubicBezTo>
                  <a:pt x="7638384" y="826849"/>
                  <a:pt x="7576226" y="888833"/>
                  <a:pt x="7500083" y="888833"/>
                </a:cubicBezTo>
                <a:cubicBezTo>
                  <a:pt x="7423940" y="888833"/>
                  <a:pt x="7361784" y="826849"/>
                  <a:pt x="7361784" y="749369"/>
                </a:cubicBezTo>
                <a:cubicBezTo>
                  <a:pt x="7361784" y="674214"/>
                  <a:pt x="7423940" y="612231"/>
                  <a:pt x="7500083" y="612231"/>
                </a:cubicBezTo>
                <a:close/>
                <a:moveTo>
                  <a:pt x="5627790" y="315041"/>
                </a:moveTo>
                <a:cubicBezTo>
                  <a:pt x="5656568" y="315041"/>
                  <a:pt x="5679754" y="335774"/>
                  <a:pt x="5679754" y="363420"/>
                </a:cubicBezTo>
                <a:cubicBezTo>
                  <a:pt x="5679754" y="391066"/>
                  <a:pt x="5656568" y="413336"/>
                  <a:pt x="5627790" y="413336"/>
                </a:cubicBezTo>
                <a:cubicBezTo>
                  <a:pt x="5614200" y="413336"/>
                  <a:pt x="5601210" y="407770"/>
                  <a:pt x="5591615" y="398747"/>
                </a:cubicBezTo>
                <a:lnTo>
                  <a:pt x="5582345" y="377997"/>
                </a:lnTo>
                <a:lnTo>
                  <a:pt x="4687734" y="377997"/>
                </a:lnTo>
                <a:lnTo>
                  <a:pt x="4557329" y="478899"/>
                </a:lnTo>
                <a:lnTo>
                  <a:pt x="4557329" y="1039286"/>
                </a:lnTo>
                <a:lnTo>
                  <a:pt x="3976687" y="1619854"/>
                </a:lnTo>
                <a:lnTo>
                  <a:pt x="3233809" y="1619854"/>
                </a:lnTo>
                <a:lnTo>
                  <a:pt x="2949052" y="1904576"/>
                </a:lnTo>
                <a:lnTo>
                  <a:pt x="2902311" y="1904576"/>
                </a:lnTo>
                <a:lnTo>
                  <a:pt x="3220612" y="1586478"/>
                </a:lnTo>
                <a:lnTo>
                  <a:pt x="3962712" y="1586478"/>
                </a:lnTo>
                <a:lnTo>
                  <a:pt x="4523951" y="1025315"/>
                </a:lnTo>
                <a:lnTo>
                  <a:pt x="4523951" y="462600"/>
                </a:lnTo>
                <a:lnTo>
                  <a:pt x="4676867" y="346176"/>
                </a:lnTo>
                <a:lnTo>
                  <a:pt x="5583708" y="346176"/>
                </a:lnTo>
                <a:lnTo>
                  <a:pt x="5591615" y="328864"/>
                </a:lnTo>
                <a:cubicBezTo>
                  <a:pt x="5601210" y="320224"/>
                  <a:pt x="5614200" y="315041"/>
                  <a:pt x="5627790" y="315041"/>
                </a:cubicBezTo>
                <a:close/>
                <a:moveTo>
                  <a:pt x="906752" y="315041"/>
                </a:moveTo>
                <a:cubicBezTo>
                  <a:pt x="933630" y="315041"/>
                  <a:pt x="955898" y="337140"/>
                  <a:pt x="955898" y="364572"/>
                </a:cubicBezTo>
                <a:cubicBezTo>
                  <a:pt x="955898" y="391244"/>
                  <a:pt x="933630" y="413341"/>
                  <a:pt x="906752" y="413341"/>
                </a:cubicBezTo>
                <a:cubicBezTo>
                  <a:pt x="879875" y="413341"/>
                  <a:pt x="857604" y="391244"/>
                  <a:pt x="857604" y="364572"/>
                </a:cubicBezTo>
                <a:cubicBezTo>
                  <a:pt x="857604" y="337140"/>
                  <a:pt x="879875" y="315041"/>
                  <a:pt x="906752" y="315041"/>
                </a:cubicBezTo>
                <a:close/>
                <a:moveTo>
                  <a:pt x="6893998" y="123386"/>
                </a:moveTo>
                <a:cubicBezTo>
                  <a:pt x="6835888" y="123386"/>
                  <a:pt x="6788626" y="171694"/>
                  <a:pt x="6788626" y="230129"/>
                </a:cubicBezTo>
                <a:cubicBezTo>
                  <a:pt x="6788626" y="287787"/>
                  <a:pt x="6835888" y="335314"/>
                  <a:pt x="6893998" y="335314"/>
                </a:cubicBezTo>
                <a:cubicBezTo>
                  <a:pt x="6951333" y="335314"/>
                  <a:pt x="6998594" y="287787"/>
                  <a:pt x="6998594" y="230129"/>
                </a:cubicBezTo>
                <a:cubicBezTo>
                  <a:pt x="6998594" y="171694"/>
                  <a:pt x="6951333" y="123386"/>
                  <a:pt x="6893998" y="123386"/>
                </a:cubicBezTo>
                <a:close/>
                <a:moveTo>
                  <a:pt x="7409511" y="112058"/>
                </a:moveTo>
                <a:cubicBezTo>
                  <a:pt x="7351240" y="112058"/>
                  <a:pt x="7303845" y="158415"/>
                  <a:pt x="7303845" y="216364"/>
                </a:cubicBezTo>
                <a:cubicBezTo>
                  <a:pt x="7303845" y="273538"/>
                  <a:pt x="7351240" y="320669"/>
                  <a:pt x="7409511" y="320669"/>
                </a:cubicBezTo>
                <a:cubicBezTo>
                  <a:pt x="7467784" y="320669"/>
                  <a:pt x="7515179" y="273538"/>
                  <a:pt x="7515179" y="216364"/>
                </a:cubicBezTo>
                <a:cubicBezTo>
                  <a:pt x="7515179" y="158415"/>
                  <a:pt x="7467784" y="112058"/>
                  <a:pt x="7409511" y="112058"/>
                </a:cubicBezTo>
                <a:close/>
                <a:moveTo>
                  <a:pt x="6893998" y="91442"/>
                </a:moveTo>
                <a:cubicBezTo>
                  <a:pt x="6969153" y="91442"/>
                  <a:pt x="7032685" y="153773"/>
                  <a:pt x="7032685" y="230129"/>
                </a:cubicBezTo>
                <a:cubicBezTo>
                  <a:pt x="7032685" y="305707"/>
                  <a:pt x="6969153" y="368039"/>
                  <a:pt x="6893998" y="368039"/>
                </a:cubicBezTo>
                <a:cubicBezTo>
                  <a:pt x="6818067" y="368039"/>
                  <a:pt x="6756084" y="305707"/>
                  <a:pt x="6756084" y="230129"/>
                </a:cubicBezTo>
                <a:cubicBezTo>
                  <a:pt x="6756084" y="153773"/>
                  <a:pt x="6818067" y="91442"/>
                  <a:pt x="6893998" y="91442"/>
                </a:cubicBezTo>
                <a:close/>
                <a:moveTo>
                  <a:pt x="7409511" y="77289"/>
                </a:moveTo>
                <a:cubicBezTo>
                  <a:pt x="7486431" y="77289"/>
                  <a:pt x="7547812" y="140645"/>
                  <a:pt x="7547812" y="216364"/>
                </a:cubicBezTo>
                <a:cubicBezTo>
                  <a:pt x="7547812" y="292082"/>
                  <a:pt x="7486431" y="353892"/>
                  <a:pt x="7409511" y="353892"/>
                </a:cubicBezTo>
                <a:cubicBezTo>
                  <a:pt x="7333368" y="353892"/>
                  <a:pt x="7271212" y="292082"/>
                  <a:pt x="7271212" y="216364"/>
                </a:cubicBezTo>
                <a:cubicBezTo>
                  <a:pt x="7271212" y="140645"/>
                  <a:pt x="7333368" y="77289"/>
                  <a:pt x="7409511" y="77289"/>
                </a:cubicBezTo>
                <a:close/>
                <a:moveTo>
                  <a:pt x="11752359" y="0"/>
                </a:moveTo>
                <a:lnTo>
                  <a:pt x="11784881" y="0"/>
                </a:lnTo>
                <a:lnTo>
                  <a:pt x="11784881" y="1904576"/>
                </a:lnTo>
                <a:lnTo>
                  <a:pt x="11752359" y="1904576"/>
                </a:lnTo>
                <a:close/>
                <a:moveTo>
                  <a:pt x="11652662" y="0"/>
                </a:moveTo>
                <a:lnTo>
                  <a:pt x="11685822" y="0"/>
                </a:lnTo>
                <a:lnTo>
                  <a:pt x="11685822" y="712539"/>
                </a:lnTo>
                <a:lnTo>
                  <a:pt x="11631839" y="766850"/>
                </a:lnTo>
                <a:lnTo>
                  <a:pt x="11631839" y="1654453"/>
                </a:lnTo>
                <a:lnTo>
                  <a:pt x="11382392" y="1904576"/>
                </a:lnTo>
                <a:lnTo>
                  <a:pt x="11336182" y="1904576"/>
                </a:lnTo>
                <a:lnTo>
                  <a:pt x="11598677" y="1640488"/>
                </a:lnTo>
                <a:lnTo>
                  <a:pt x="11598677" y="752109"/>
                </a:lnTo>
                <a:lnTo>
                  <a:pt x="11652662" y="698574"/>
                </a:lnTo>
                <a:close/>
                <a:moveTo>
                  <a:pt x="11373950" y="0"/>
                </a:moveTo>
                <a:lnTo>
                  <a:pt x="11407640" y="0"/>
                </a:lnTo>
                <a:lnTo>
                  <a:pt x="11407640" y="1088069"/>
                </a:lnTo>
                <a:lnTo>
                  <a:pt x="11302651" y="1192160"/>
                </a:lnTo>
                <a:lnTo>
                  <a:pt x="11302651" y="1312691"/>
                </a:lnTo>
                <a:lnTo>
                  <a:pt x="11320653" y="1320150"/>
                </a:lnTo>
                <a:cubicBezTo>
                  <a:pt x="11329484" y="1329104"/>
                  <a:pt x="11334860" y="1341488"/>
                  <a:pt x="11334860" y="1355204"/>
                </a:cubicBezTo>
                <a:cubicBezTo>
                  <a:pt x="11334860" y="1381875"/>
                  <a:pt x="11313358" y="1403974"/>
                  <a:pt x="11285712" y="1403974"/>
                </a:cubicBezTo>
                <a:cubicBezTo>
                  <a:pt x="11258066" y="1403974"/>
                  <a:pt x="11236564" y="1381875"/>
                  <a:pt x="11236564" y="1355204"/>
                </a:cubicBezTo>
                <a:cubicBezTo>
                  <a:pt x="11236564" y="1341488"/>
                  <a:pt x="11241940" y="1329104"/>
                  <a:pt x="11250770" y="1320150"/>
                </a:cubicBezTo>
                <a:lnTo>
                  <a:pt x="11270529" y="1311963"/>
                </a:lnTo>
                <a:lnTo>
                  <a:pt x="11270529" y="1178177"/>
                </a:lnTo>
                <a:lnTo>
                  <a:pt x="11373950" y="1074085"/>
                </a:lnTo>
                <a:close/>
                <a:moveTo>
                  <a:pt x="11100663" y="0"/>
                </a:moveTo>
                <a:lnTo>
                  <a:pt x="11182062" y="0"/>
                </a:lnTo>
                <a:lnTo>
                  <a:pt x="11176015" y="14295"/>
                </a:lnTo>
                <a:lnTo>
                  <a:pt x="11156538" y="22226"/>
                </a:lnTo>
                <a:lnTo>
                  <a:pt x="11156538" y="738775"/>
                </a:lnTo>
                <a:lnTo>
                  <a:pt x="10771775" y="1123707"/>
                </a:lnTo>
                <a:lnTo>
                  <a:pt x="10771775" y="1904576"/>
                </a:lnTo>
                <a:lnTo>
                  <a:pt x="10738418" y="1904576"/>
                </a:lnTo>
                <a:lnTo>
                  <a:pt x="10738418" y="1109738"/>
                </a:lnTo>
                <a:lnTo>
                  <a:pt x="11123182" y="725581"/>
                </a:lnTo>
                <a:lnTo>
                  <a:pt x="11123182" y="21003"/>
                </a:lnTo>
                <a:lnTo>
                  <a:pt x="11106709" y="14295"/>
                </a:lnTo>
                <a:close/>
                <a:moveTo>
                  <a:pt x="10824369" y="0"/>
                </a:moveTo>
                <a:lnTo>
                  <a:pt x="10923841" y="0"/>
                </a:lnTo>
                <a:lnTo>
                  <a:pt x="10923841" y="566408"/>
                </a:lnTo>
                <a:lnTo>
                  <a:pt x="10568694" y="920156"/>
                </a:lnTo>
                <a:lnTo>
                  <a:pt x="10568694" y="1904576"/>
                </a:lnTo>
                <a:lnTo>
                  <a:pt x="10469222" y="1904576"/>
                </a:lnTo>
                <a:lnTo>
                  <a:pt x="10469222" y="878264"/>
                </a:lnTo>
                <a:lnTo>
                  <a:pt x="10824369" y="524519"/>
                </a:lnTo>
                <a:close/>
                <a:moveTo>
                  <a:pt x="10600943" y="0"/>
                </a:moveTo>
                <a:lnTo>
                  <a:pt x="10634268" y="0"/>
                </a:lnTo>
                <a:lnTo>
                  <a:pt x="10634268" y="466158"/>
                </a:lnTo>
                <a:lnTo>
                  <a:pt x="10375423" y="725594"/>
                </a:lnTo>
                <a:lnTo>
                  <a:pt x="10375423" y="1904576"/>
                </a:lnTo>
                <a:lnTo>
                  <a:pt x="10342874" y="1904576"/>
                </a:lnTo>
                <a:lnTo>
                  <a:pt x="10342874" y="712389"/>
                </a:lnTo>
                <a:lnTo>
                  <a:pt x="10600943" y="453732"/>
                </a:lnTo>
                <a:close/>
                <a:moveTo>
                  <a:pt x="10455185" y="0"/>
                </a:moveTo>
                <a:lnTo>
                  <a:pt x="10488568" y="0"/>
                </a:lnTo>
                <a:lnTo>
                  <a:pt x="10488568" y="387468"/>
                </a:lnTo>
                <a:lnTo>
                  <a:pt x="10251778" y="623987"/>
                </a:lnTo>
                <a:lnTo>
                  <a:pt x="10251778" y="1904576"/>
                </a:lnTo>
                <a:lnTo>
                  <a:pt x="10219170" y="1904576"/>
                </a:lnTo>
                <a:lnTo>
                  <a:pt x="10219170" y="610029"/>
                </a:lnTo>
                <a:lnTo>
                  <a:pt x="10455185" y="373509"/>
                </a:lnTo>
                <a:close/>
                <a:moveTo>
                  <a:pt x="10370233" y="0"/>
                </a:moveTo>
                <a:lnTo>
                  <a:pt x="10403657" y="0"/>
                </a:lnTo>
                <a:lnTo>
                  <a:pt x="10403657" y="265304"/>
                </a:lnTo>
                <a:lnTo>
                  <a:pt x="10182900" y="484961"/>
                </a:lnTo>
                <a:lnTo>
                  <a:pt x="10182900" y="1904576"/>
                </a:lnTo>
                <a:lnTo>
                  <a:pt x="10149476" y="1904576"/>
                </a:lnTo>
                <a:lnTo>
                  <a:pt x="10149476" y="470990"/>
                </a:lnTo>
                <a:lnTo>
                  <a:pt x="10370233" y="252109"/>
                </a:lnTo>
                <a:close/>
                <a:moveTo>
                  <a:pt x="10209079" y="0"/>
                </a:moveTo>
                <a:lnTo>
                  <a:pt x="10242330" y="0"/>
                </a:lnTo>
                <a:lnTo>
                  <a:pt x="10242330" y="116455"/>
                </a:lnTo>
                <a:lnTo>
                  <a:pt x="9701789" y="660704"/>
                </a:lnTo>
                <a:lnTo>
                  <a:pt x="9701789" y="1904576"/>
                </a:lnTo>
                <a:lnTo>
                  <a:pt x="9668537" y="1904576"/>
                </a:lnTo>
                <a:lnTo>
                  <a:pt x="9668537" y="645953"/>
                </a:lnTo>
                <a:lnTo>
                  <a:pt x="10209079" y="102480"/>
                </a:lnTo>
                <a:close/>
                <a:moveTo>
                  <a:pt x="10016499" y="0"/>
                </a:moveTo>
                <a:lnTo>
                  <a:pt x="10049863" y="0"/>
                </a:lnTo>
                <a:lnTo>
                  <a:pt x="10049863" y="91646"/>
                </a:lnTo>
                <a:lnTo>
                  <a:pt x="9415193" y="727694"/>
                </a:lnTo>
                <a:lnTo>
                  <a:pt x="9415193" y="1563332"/>
                </a:lnTo>
                <a:lnTo>
                  <a:pt x="9271654" y="1707006"/>
                </a:lnTo>
                <a:lnTo>
                  <a:pt x="9271654" y="1904576"/>
                </a:lnTo>
                <a:lnTo>
                  <a:pt x="9239068" y="1904576"/>
                </a:lnTo>
                <a:lnTo>
                  <a:pt x="9239068" y="1693028"/>
                </a:lnTo>
                <a:lnTo>
                  <a:pt x="9381829" y="1549354"/>
                </a:lnTo>
                <a:lnTo>
                  <a:pt x="9381829" y="714491"/>
                </a:lnTo>
                <a:lnTo>
                  <a:pt x="10016499" y="77667"/>
                </a:lnTo>
                <a:close/>
                <a:moveTo>
                  <a:pt x="9799166" y="0"/>
                </a:moveTo>
                <a:lnTo>
                  <a:pt x="9846568" y="0"/>
                </a:lnTo>
                <a:lnTo>
                  <a:pt x="9286500" y="560897"/>
                </a:lnTo>
                <a:lnTo>
                  <a:pt x="9286500" y="817783"/>
                </a:lnTo>
                <a:lnTo>
                  <a:pt x="8679642" y="1422356"/>
                </a:lnTo>
                <a:lnTo>
                  <a:pt x="8679642" y="1904576"/>
                </a:lnTo>
                <a:lnTo>
                  <a:pt x="8647005" y="1904576"/>
                </a:lnTo>
                <a:lnTo>
                  <a:pt x="8647005" y="1409162"/>
                </a:lnTo>
                <a:lnTo>
                  <a:pt x="9252311" y="803812"/>
                </a:lnTo>
                <a:lnTo>
                  <a:pt x="9252311" y="546926"/>
                </a:lnTo>
                <a:close/>
                <a:moveTo>
                  <a:pt x="9637183" y="0"/>
                </a:moveTo>
                <a:lnTo>
                  <a:pt x="9670591" y="0"/>
                </a:lnTo>
                <a:lnTo>
                  <a:pt x="9670591" y="49009"/>
                </a:lnTo>
                <a:lnTo>
                  <a:pt x="8427484" y="1292126"/>
                </a:lnTo>
                <a:lnTo>
                  <a:pt x="8427484" y="1904576"/>
                </a:lnTo>
                <a:lnTo>
                  <a:pt x="8394076" y="1904576"/>
                </a:lnTo>
                <a:lnTo>
                  <a:pt x="8394076" y="1278150"/>
                </a:lnTo>
                <a:lnTo>
                  <a:pt x="9637183" y="35032"/>
                </a:lnTo>
                <a:close/>
                <a:moveTo>
                  <a:pt x="9404717" y="0"/>
                </a:moveTo>
                <a:lnTo>
                  <a:pt x="9452097" y="0"/>
                </a:lnTo>
                <a:lnTo>
                  <a:pt x="9159897" y="291417"/>
                </a:lnTo>
                <a:lnTo>
                  <a:pt x="8863445" y="291417"/>
                </a:lnTo>
                <a:lnTo>
                  <a:pt x="8362889" y="792597"/>
                </a:lnTo>
                <a:lnTo>
                  <a:pt x="8362889" y="1071894"/>
                </a:lnTo>
                <a:lnTo>
                  <a:pt x="8085062" y="1347309"/>
                </a:lnTo>
                <a:lnTo>
                  <a:pt x="8085062" y="1764700"/>
                </a:lnTo>
                <a:lnTo>
                  <a:pt x="7945289" y="1904576"/>
                </a:lnTo>
                <a:lnTo>
                  <a:pt x="7899973" y="1904576"/>
                </a:lnTo>
                <a:lnTo>
                  <a:pt x="8052467" y="1752287"/>
                </a:lnTo>
                <a:lnTo>
                  <a:pt x="8052467" y="1334897"/>
                </a:lnTo>
                <a:lnTo>
                  <a:pt x="8328743" y="1057928"/>
                </a:lnTo>
                <a:lnTo>
                  <a:pt x="8328743" y="779409"/>
                </a:lnTo>
                <a:lnTo>
                  <a:pt x="8849476" y="258057"/>
                </a:lnTo>
                <a:lnTo>
                  <a:pt x="9145928" y="258057"/>
                </a:lnTo>
                <a:close/>
                <a:moveTo>
                  <a:pt x="9108120" y="0"/>
                </a:moveTo>
                <a:lnTo>
                  <a:pt x="9154167" y="0"/>
                </a:lnTo>
                <a:lnTo>
                  <a:pt x="8984487" y="169739"/>
                </a:lnTo>
                <a:lnTo>
                  <a:pt x="8777263" y="169739"/>
                </a:lnTo>
                <a:lnTo>
                  <a:pt x="8238638" y="707773"/>
                </a:lnTo>
                <a:lnTo>
                  <a:pt x="8238638" y="1039290"/>
                </a:lnTo>
                <a:lnTo>
                  <a:pt x="7956131" y="1322669"/>
                </a:lnTo>
                <a:lnTo>
                  <a:pt x="7956131" y="1743471"/>
                </a:lnTo>
                <a:lnTo>
                  <a:pt x="7794914" y="1904576"/>
                </a:lnTo>
                <a:lnTo>
                  <a:pt x="7747557" y="1904576"/>
                </a:lnTo>
                <a:lnTo>
                  <a:pt x="7922758" y="1729496"/>
                </a:lnTo>
                <a:lnTo>
                  <a:pt x="7922758" y="1308695"/>
                </a:lnTo>
                <a:lnTo>
                  <a:pt x="8205264" y="1025315"/>
                </a:lnTo>
                <a:lnTo>
                  <a:pt x="8205264" y="693797"/>
                </a:lnTo>
                <a:lnTo>
                  <a:pt x="8764070" y="137129"/>
                </a:lnTo>
                <a:lnTo>
                  <a:pt x="8970517" y="137129"/>
                </a:lnTo>
                <a:close/>
                <a:moveTo>
                  <a:pt x="8654098" y="0"/>
                </a:moveTo>
                <a:lnTo>
                  <a:pt x="8701282" y="0"/>
                </a:lnTo>
                <a:lnTo>
                  <a:pt x="8139214" y="562099"/>
                </a:lnTo>
                <a:lnTo>
                  <a:pt x="8139214" y="848393"/>
                </a:lnTo>
                <a:lnTo>
                  <a:pt x="7395920" y="1589345"/>
                </a:lnTo>
                <a:lnTo>
                  <a:pt x="7395920" y="1904576"/>
                </a:lnTo>
                <a:lnTo>
                  <a:pt x="7364075" y="1904576"/>
                </a:lnTo>
                <a:lnTo>
                  <a:pt x="7364075" y="1576155"/>
                </a:lnTo>
                <a:lnTo>
                  <a:pt x="8106594" y="834426"/>
                </a:lnTo>
                <a:lnTo>
                  <a:pt x="8106594" y="548133"/>
                </a:lnTo>
                <a:close/>
                <a:moveTo>
                  <a:pt x="8351845" y="0"/>
                </a:moveTo>
                <a:lnTo>
                  <a:pt x="8398496" y="0"/>
                </a:lnTo>
                <a:lnTo>
                  <a:pt x="7956370" y="442604"/>
                </a:lnTo>
                <a:lnTo>
                  <a:pt x="7956370" y="847941"/>
                </a:lnTo>
                <a:lnTo>
                  <a:pt x="7259044" y="1546798"/>
                </a:lnTo>
                <a:lnTo>
                  <a:pt x="7259044" y="1867494"/>
                </a:lnTo>
                <a:lnTo>
                  <a:pt x="7222002" y="1904576"/>
                </a:lnTo>
                <a:lnTo>
                  <a:pt x="7174688" y="1904576"/>
                </a:lnTo>
                <a:lnTo>
                  <a:pt x="7225691" y="1853517"/>
                </a:lnTo>
                <a:lnTo>
                  <a:pt x="7225691" y="1532820"/>
                </a:lnTo>
                <a:lnTo>
                  <a:pt x="7923017" y="833963"/>
                </a:lnTo>
                <a:lnTo>
                  <a:pt x="7923017" y="428626"/>
                </a:lnTo>
                <a:close/>
                <a:moveTo>
                  <a:pt x="7884673" y="0"/>
                </a:moveTo>
                <a:lnTo>
                  <a:pt x="7932689" y="0"/>
                </a:lnTo>
                <a:lnTo>
                  <a:pt x="7830006" y="102664"/>
                </a:lnTo>
                <a:lnTo>
                  <a:pt x="7830006" y="786327"/>
                </a:lnTo>
                <a:lnTo>
                  <a:pt x="7143882" y="1471543"/>
                </a:lnTo>
                <a:lnTo>
                  <a:pt x="7143882" y="1858772"/>
                </a:lnTo>
                <a:lnTo>
                  <a:pt x="7098162" y="1904576"/>
                </a:lnTo>
                <a:lnTo>
                  <a:pt x="7050843" y="1904576"/>
                </a:lnTo>
                <a:lnTo>
                  <a:pt x="7110508" y="1844802"/>
                </a:lnTo>
                <a:lnTo>
                  <a:pt x="7110508" y="1457575"/>
                </a:lnTo>
                <a:lnTo>
                  <a:pt x="7795854" y="772359"/>
                </a:lnTo>
                <a:lnTo>
                  <a:pt x="7795854" y="88696"/>
                </a:lnTo>
                <a:close/>
                <a:moveTo>
                  <a:pt x="7150352" y="0"/>
                </a:moveTo>
                <a:lnTo>
                  <a:pt x="7198227" y="0"/>
                </a:lnTo>
                <a:lnTo>
                  <a:pt x="7141577" y="56911"/>
                </a:lnTo>
                <a:lnTo>
                  <a:pt x="7141577" y="272732"/>
                </a:lnTo>
                <a:lnTo>
                  <a:pt x="7218406" y="350365"/>
                </a:lnTo>
                <a:lnTo>
                  <a:pt x="7218406" y="834799"/>
                </a:lnTo>
                <a:lnTo>
                  <a:pt x="7095790" y="959012"/>
                </a:lnTo>
                <a:lnTo>
                  <a:pt x="6837366" y="959012"/>
                </a:lnTo>
                <a:lnTo>
                  <a:pt x="6724062" y="844892"/>
                </a:lnTo>
                <a:lnTo>
                  <a:pt x="6724062" y="703598"/>
                </a:lnTo>
                <a:lnTo>
                  <a:pt x="6616967" y="595687"/>
                </a:lnTo>
                <a:lnTo>
                  <a:pt x="6537811" y="595687"/>
                </a:lnTo>
                <a:lnTo>
                  <a:pt x="6470294" y="663229"/>
                </a:lnTo>
                <a:lnTo>
                  <a:pt x="6470294" y="774244"/>
                </a:lnTo>
                <a:lnTo>
                  <a:pt x="6134263" y="1110398"/>
                </a:lnTo>
                <a:lnTo>
                  <a:pt x="6134263" y="1281967"/>
                </a:lnTo>
                <a:lnTo>
                  <a:pt x="6901001" y="1281967"/>
                </a:lnTo>
                <a:lnTo>
                  <a:pt x="7039138" y="1420156"/>
                </a:lnTo>
                <a:lnTo>
                  <a:pt x="7039138" y="1809100"/>
                </a:lnTo>
                <a:lnTo>
                  <a:pt x="6943502" y="1904576"/>
                </a:lnTo>
                <a:lnTo>
                  <a:pt x="6896686" y="1904576"/>
                </a:lnTo>
                <a:lnTo>
                  <a:pt x="7006544" y="1795125"/>
                </a:lnTo>
                <a:lnTo>
                  <a:pt x="7006544" y="1434130"/>
                </a:lnTo>
                <a:lnTo>
                  <a:pt x="6887032" y="1315351"/>
                </a:lnTo>
                <a:lnTo>
                  <a:pt x="6101670" y="1315351"/>
                </a:lnTo>
                <a:lnTo>
                  <a:pt x="6101670" y="1097201"/>
                </a:lnTo>
                <a:lnTo>
                  <a:pt x="6437699" y="761822"/>
                </a:lnTo>
                <a:lnTo>
                  <a:pt x="6437699" y="648479"/>
                </a:lnTo>
                <a:lnTo>
                  <a:pt x="6523841" y="562306"/>
                </a:lnTo>
                <a:lnTo>
                  <a:pt x="6630936" y="562306"/>
                </a:lnTo>
                <a:lnTo>
                  <a:pt x="6757432" y="689623"/>
                </a:lnTo>
                <a:lnTo>
                  <a:pt x="6757432" y="830917"/>
                </a:lnTo>
                <a:lnTo>
                  <a:pt x="6850559" y="924078"/>
                </a:lnTo>
                <a:lnTo>
                  <a:pt x="7081821" y="924078"/>
                </a:lnTo>
                <a:lnTo>
                  <a:pt x="7185813" y="820824"/>
                </a:lnTo>
                <a:lnTo>
                  <a:pt x="7185813" y="363563"/>
                </a:lnTo>
                <a:lnTo>
                  <a:pt x="7107430" y="286707"/>
                </a:lnTo>
                <a:lnTo>
                  <a:pt x="7107430" y="42938"/>
                </a:lnTo>
                <a:close/>
                <a:moveTo>
                  <a:pt x="6656313" y="0"/>
                </a:moveTo>
                <a:lnTo>
                  <a:pt x="6702217" y="0"/>
                </a:lnTo>
                <a:lnTo>
                  <a:pt x="6319636" y="384260"/>
                </a:lnTo>
                <a:lnTo>
                  <a:pt x="6319636" y="695799"/>
                </a:lnTo>
                <a:lnTo>
                  <a:pt x="5966354" y="1048515"/>
                </a:lnTo>
                <a:lnTo>
                  <a:pt x="5966354" y="1234972"/>
                </a:lnTo>
                <a:lnTo>
                  <a:pt x="5651113" y="1234972"/>
                </a:lnTo>
                <a:lnTo>
                  <a:pt x="5582784" y="1304894"/>
                </a:lnTo>
                <a:lnTo>
                  <a:pt x="5222509" y="1304894"/>
                </a:lnTo>
                <a:lnTo>
                  <a:pt x="5085071" y="1441629"/>
                </a:lnTo>
                <a:lnTo>
                  <a:pt x="4772156" y="1441629"/>
                </a:lnTo>
                <a:lnTo>
                  <a:pt x="4309476" y="1904576"/>
                </a:lnTo>
                <a:lnTo>
                  <a:pt x="4262112" y="1904576"/>
                </a:lnTo>
                <a:lnTo>
                  <a:pt x="4758181" y="1408223"/>
                </a:lnTo>
                <a:lnTo>
                  <a:pt x="5071095" y="1408223"/>
                </a:lnTo>
                <a:lnTo>
                  <a:pt x="5209308" y="1269933"/>
                </a:lnTo>
                <a:lnTo>
                  <a:pt x="5569585" y="1269933"/>
                </a:lnTo>
                <a:lnTo>
                  <a:pt x="5638690" y="1201565"/>
                </a:lnTo>
                <a:lnTo>
                  <a:pt x="5932965" y="1201565"/>
                </a:lnTo>
                <a:lnTo>
                  <a:pt x="5932965" y="1034531"/>
                </a:lnTo>
                <a:lnTo>
                  <a:pt x="6286250" y="681814"/>
                </a:lnTo>
                <a:lnTo>
                  <a:pt x="6286250" y="370275"/>
                </a:lnTo>
                <a:close/>
                <a:moveTo>
                  <a:pt x="6489644" y="0"/>
                </a:moveTo>
                <a:lnTo>
                  <a:pt x="6536249" y="0"/>
                </a:lnTo>
                <a:lnTo>
                  <a:pt x="6223368" y="312569"/>
                </a:lnTo>
                <a:lnTo>
                  <a:pt x="6223368" y="633955"/>
                </a:lnTo>
                <a:lnTo>
                  <a:pt x="6016811" y="840449"/>
                </a:lnTo>
                <a:lnTo>
                  <a:pt x="5887895" y="840449"/>
                </a:lnTo>
                <a:lnTo>
                  <a:pt x="5543880" y="1185123"/>
                </a:lnTo>
                <a:lnTo>
                  <a:pt x="5161808" y="1185123"/>
                </a:lnTo>
                <a:lnTo>
                  <a:pt x="5020469" y="1326408"/>
                </a:lnTo>
                <a:lnTo>
                  <a:pt x="4730032" y="1326408"/>
                </a:lnTo>
                <a:lnTo>
                  <a:pt x="4157695" y="1898536"/>
                </a:lnTo>
                <a:lnTo>
                  <a:pt x="3336086" y="1898536"/>
                </a:lnTo>
                <a:lnTo>
                  <a:pt x="3330047" y="1904576"/>
                </a:lnTo>
                <a:lnTo>
                  <a:pt x="3283454" y="1904576"/>
                </a:lnTo>
                <a:lnTo>
                  <a:pt x="3322112" y="1865932"/>
                </a:lnTo>
                <a:lnTo>
                  <a:pt x="4143719" y="1865932"/>
                </a:lnTo>
                <a:lnTo>
                  <a:pt x="4716053" y="1293804"/>
                </a:lnTo>
                <a:lnTo>
                  <a:pt x="5008044" y="1293804"/>
                </a:lnTo>
                <a:lnTo>
                  <a:pt x="5147826" y="1152519"/>
                </a:lnTo>
                <a:lnTo>
                  <a:pt x="5530676" y="1152519"/>
                </a:lnTo>
                <a:lnTo>
                  <a:pt x="5873914" y="807845"/>
                </a:lnTo>
                <a:lnTo>
                  <a:pt x="6003606" y="807845"/>
                </a:lnTo>
                <a:lnTo>
                  <a:pt x="6190754" y="621534"/>
                </a:lnTo>
                <a:lnTo>
                  <a:pt x="6190754" y="298597"/>
                </a:lnTo>
                <a:close/>
                <a:moveTo>
                  <a:pt x="6084682" y="0"/>
                </a:moveTo>
                <a:lnTo>
                  <a:pt x="6117287" y="0"/>
                </a:lnTo>
                <a:lnTo>
                  <a:pt x="6117287" y="583959"/>
                </a:lnTo>
                <a:lnTo>
                  <a:pt x="5992304" y="710464"/>
                </a:lnTo>
                <a:lnTo>
                  <a:pt x="5278070" y="710464"/>
                </a:lnTo>
                <a:lnTo>
                  <a:pt x="5179473" y="809029"/>
                </a:lnTo>
                <a:lnTo>
                  <a:pt x="4963644" y="809029"/>
                </a:lnTo>
                <a:lnTo>
                  <a:pt x="4880409" y="891615"/>
                </a:lnTo>
                <a:lnTo>
                  <a:pt x="4883638" y="899133"/>
                </a:lnTo>
                <a:cubicBezTo>
                  <a:pt x="4883638" y="908444"/>
                  <a:pt x="4879994" y="917754"/>
                  <a:pt x="4872707" y="924593"/>
                </a:cubicBezTo>
                <a:cubicBezTo>
                  <a:pt x="4858132" y="939794"/>
                  <a:pt x="4834349" y="939794"/>
                  <a:pt x="4820543" y="924593"/>
                </a:cubicBezTo>
                <a:cubicBezTo>
                  <a:pt x="4805967" y="910913"/>
                  <a:pt x="4805967" y="887354"/>
                  <a:pt x="4820543" y="873673"/>
                </a:cubicBezTo>
                <a:cubicBezTo>
                  <a:pt x="4827444" y="866073"/>
                  <a:pt x="4836843" y="862273"/>
                  <a:pt x="4846337" y="862273"/>
                </a:cubicBezTo>
                <a:lnTo>
                  <a:pt x="4857989" y="867310"/>
                </a:lnTo>
                <a:lnTo>
                  <a:pt x="4949672" y="775656"/>
                </a:lnTo>
                <a:lnTo>
                  <a:pt x="5164718" y="775656"/>
                </a:lnTo>
                <a:lnTo>
                  <a:pt x="5265650" y="676316"/>
                </a:lnTo>
                <a:lnTo>
                  <a:pt x="5978328" y="676316"/>
                </a:lnTo>
                <a:lnTo>
                  <a:pt x="6084682" y="570765"/>
                </a:lnTo>
                <a:close/>
                <a:moveTo>
                  <a:pt x="5963346" y="0"/>
                </a:moveTo>
                <a:lnTo>
                  <a:pt x="5996715" y="0"/>
                </a:lnTo>
                <a:lnTo>
                  <a:pt x="5996715" y="487491"/>
                </a:lnTo>
                <a:lnTo>
                  <a:pt x="5867120" y="617114"/>
                </a:lnTo>
                <a:lnTo>
                  <a:pt x="5023812" y="617114"/>
                </a:lnTo>
                <a:lnTo>
                  <a:pt x="5014209" y="640928"/>
                </a:lnTo>
                <a:cubicBezTo>
                  <a:pt x="5005184" y="650520"/>
                  <a:pt x="4992706" y="656716"/>
                  <a:pt x="4978883" y="656716"/>
                </a:cubicBezTo>
                <a:cubicBezTo>
                  <a:pt x="4951242" y="656716"/>
                  <a:pt x="4930505" y="631935"/>
                  <a:pt x="4930505" y="604755"/>
                </a:cubicBezTo>
                <a:cubicBezTo>
                  <a:pt x="4930505" y="575975"/>
                  <a:pt x="4951242" y="552792"/>
                  <a:pt x="4978883" y="552792"/>
                </a:cubicBezTo>
                <a:cubicBezTo>
                  <a:pt x="4992706" y="552792"/>
                  <a:pt x="5005184" y="558586"/>
                  <a:pt x="5014209" y="567981"/>
                </a:cubicBezTo>
                <a:lnTo>
                  <a:pt x="5020461" y="583738"/>
                </a:lnTo>
                <a:lnTo>
                  <a:pt x="5853153" y="583738"/>
                </a:lnTo>
                <a:lnTo>
                  <a:pt x="5963346" y="473520"/>
                </a:lnTo>
                <a:close/>
                <a:moveTo>
                  <a:pt x="5386968" y="0"/>
                </a:moveTo>
                <a:lnTo>
                  <a:pt x="5532731" y="0"/>
                </a:lnTo>
                <a:lnTo>
                  <a:pt x="5528219" y="23230"/>
                </a:lnTo>
                <a:cubicBezTo>
                  <a:pt x="5524541" y="32280"/>
                  <a:pt x="5519023" y="40701"/>
                  <a:pt x="5511667" y="47864"/>
                </a:cubicBezTo>
                <a:cubicBezTo>
                  <a:pt x="5497339" y="62188"/>
                  <a:pt x="5478177" y="69352"/>
                  <a:pt x="5459013" y="69352"/>
                </a:cubicBezTo>
                <a:lnTo>
                  <a:pt x="5433208" y="58822"/>
                </a:lnTo>
                <a:lnTo>
                  <a:pt x="5241618" y="250480"/>
                </a:lnTo>
                <a:lnTo>
                  <a:pt x="3790495" y="250480"/>
                </a:lnTo>
                <a:lnTo>
                  <a:pt x="3019885" y="1022115"/>
                </a:lnTo>
                <a:lnTo>
                  <a:pt x="3019885" y="1242804"/>
                </a:lnTo>
                <a:lnTo>
                  <a:pt x="2883162" y="1380347"/>
                </a:lnTo>
                <a:lnTo>
                  <a:pt x="2438037" y="1380347"/>
                </a:lnTo>
                <a:lnTo>
                  <a:pt x="1912792" y="1904576"/>
                </a:lnTo>
                <a:lnTo>
                  <a:pt x="1843150" y="1904576"/>
                </a:lnTo>
                <a:lnTo>
                  <a:pt x="2417063" y="1329837"/>
                </a:lnTo>
                <a:lnTo>
                  <a:pt x="2862965" y="1329837"/>
                </a:lnTo>
                <a:lnTo>
                  <a:pt x="2970168" y="1222600"/>
                </a:lnTo>
                <a:lnTo>
                  <a:pt x="2970168" y="1001911"/>
                </a:lnTo>
                <a:lnTo>
                  <a:pt x="3770302" y="200747"/>
                </a:lnTo>
                <a:lnTo>
                  <a:pt x="5221421" y="200747"/>
                </a:lnTo>
                <a:lnTo>
                  <a:pt x="5396925" y="24577"/>
                </a:lnTo>
                <a:close/>
                <a:moveTo>
                  <a:pt x="4893327" y="0"/>
                </a:moveTo>
                <a:lnTo>
                  <a:pt x="4962867" y="0"/>
                </a:lnTo>
                <a:lnTo>
                  <a:pt x="4840476" y="122208"/>
                </a:lnTo>
                <a:lnTo>
                  <a:pt x="3744910" y="122208"/>
                </a:lnTo>
                <a:lnTo>
                  <a:pt x="2980561" y="887514"/>
                </a:lnTo>
                <a:lnTo>
                  <a:pt x="2992066" y="916003"/>
                </a:lnTo>
                <a:cubicBezTo>
                  <a:pt x="2992066" y="935597"/>
                  <a:pt x="2984710" y="955092"/>
                  <a:pt x="2969997" y="970059"/>
                </a:cubicBezTo>
                <a:cubicBezTo>
                  <a:pt x="2940572" y="999203"/>
                  <a:pt x="2893337" y="999203"/>
                  <a:pt x="2864686" y="970059"/>
                </a:cubicBezTo>
                <a:cubicBezTo>
                  <a:pt x="2836035" y="940126"/>
                  <a:pt x="2836035" y="892077"/>
                  <a:pt x="2864686" y="861357"/>
                </a:cubicBezTo>
                <a:cubicBezTo>
                  <a:pt x="2879012" y="847179"/>
                  <a:pt x="2897983" y="840089"/>
                  <a:pt x="2917052" y="840090"/>
                </a:cubicBezTo>
                <a:lnTo>
                  <a:pt x="2945821" y="851645"/>
                </a:lnTo>
                <a:lnTo>
                  <a:pt x="3724720" y="73230"/>
                </a:lnTo>
                <a:lnTo>
                  <a:pt x="4820292" y="73230"/>
                </a:lnTo>
                <a:close/>
                <a:moveTo>
                  <a:pt x="3442451" y="0"/>
                </a:moveTo>
                <a:lnTo>
                  <a:pt x="3490542" y="0"/>
                </a:lnTo>
                <a:lnTo>
                  <a:pt x="2068483" y="1419993"/>
                </a:lnTo>
                <a:lnTo>
                  <a:pt x="2068483" y="1527859"/>
                </a:lnTo>
                <a:lnTo>
                  <a:pt x="1691415" y="1904576"/>
                </a:lnTo>
                <a:lnTo>
                  <a:pt x="465727" y="1904576"/>
                </a:lnTo>
                <a:lnTo>
                  <a:pt x="483943" y="1886376"/>
                </a:lnTo>
                <a:lnTo>
                  <a:pt x="1663804" y="1886376"/>
                </a:lnTo>
                <a:lnTo>
                  <a:pt x="2035081" y="1515443"/>
                </a:lnTo>
                <a:lnTo>
                  <a:pt x="2035081" y="1406802"/>
                </a:lnTo>
                <a:close/>
                <a:moveTo>
                  <a:pt x="3138731" y="0"/>
                </a:moveTo>
                <a:lnTo>
                  <a:pt x="3184018" y="0"/>
                </a:lnTo>
                <a:lnTo>
                  <a:pt x="1870199" y="1314664"/>
                </a:lnTo>
                <a:lnTo>
                  <a:pt x="1870199" y="1455967"/>
                </a:lnTo>
                <a:lnTo>
                  <a:pt x="1562021" y="1763416"/>
                </a:lnTo>
                <a:lnTo>
                  <a:pt x="62267" y="1763416"/>
                </a:lnTo>
                <a:lnTo>
                  <a:pt x="62267" y="1730807"/>
                </a:lnTo>
                <a:lnTo>
                  <a:pt x="1548048" y="1730807"/>
                </a:lnTo>
                <a:lnTo>
                  <a:pt x="1837596" y="1441993"/>
                </a:lnTo>
                <a:lnTo>
                  <a:pt x="1837596" y="1300690"/>
                </a:lnTo>
                <a:close/>
                <a:moveTo>
                  <a:pt x="2947714" y="0"/>
                </a:moveTo>
                <a:lnTo>
                  <a:pt x="2994501" y="0"/>
                </a:lnTo>
                <a:lnTo>
                  <a:pt x="1729299" y="1264024"/>
                </a:lnTo>
                <a:lnTo>
                  <a:pt x="1729299" y="1364930"/>
                </a:lnTo>
                <a:lnTo>
                  <a:pt x="1463062" y="1630389"/>
                </a:lnTo>
                <a:lnTo>
                  <a:pt x="104723" y="1630389"/>
                </a:lnTo>
                <a:lnTo>
                  <a:pt x="104723" y="1597013"/>
                </a:lnTo>
                <a:lnTo>
                  <a:pt x="1449091" y="1597013"/>
                </a:lnTo>
                <a:lnTo>
                  <a:pt x="1696698" y="1350182"/>
                </a:lnTo>
                <a:lnTo>
                  <a:pt x="1696698" y="1251604"/>
                </a:lnTo>
                <a:close/>
                <a:moveTo>
                  <a:pt x="2824459" y="0"/>
                </a:moveTo>
                <a:lnTo>
                  <a:pt x="2870802" y="0"/>
                </a:lnTo>
                <a:lnTo>
                  <a:pt x="1799624" y="1070924"/>
                </a:lnTo>
                <a:lnTo>
                  <a:pt x="1186268" y="1070924"/>
                </a:lnTo>
                <a:lnTo>
                  <a:pt x="892788" y="1364334"/>
                </a:lnTo>
                <a:lnTo>
                  <a:pt x="56606" y="1364334"/>
                </a:lnTo>
                <a:lnTo>
                  <a:pt x="56606" y="1330956"/>
                </a:lnTo>
                <a:lnTo>
                  <a:pt x="880367" y="1330956"/>
                </a:lnTo>
                <a:lnTo>
                  <a:pt x="1172292" y="1037546"/>
                </a:lnTo>
                <a:lnTo>
                  <a:pt x="1785650" y="1037546"/>
                </a:lnTo>
                <a:close/>
                <a:moveTo>
                  <a:pt x="2491787" y="0"/>
                </a:moveTo>
                <a:lnTo>
                  <a:pt x="2562455" y="0"/>
                </a:lnTo>
                <a:lnTo>
                  <a:pt x="1725002" y="836492"/>
                </a:lnTo>
                <a:lnTo>
                  <a:pt x="767787" y="836492"/>
                </a:lnTo>
                <a:lnTo>
                  <a:pt x="696365" y="908643"/>
                </a:lnTo>
                <a:lnTo>
                  <a:pt x="0" y="908643"/>
                </a:lnTo>
                <a:lnTo>
                  <a:pt x="0" y="858216"/>
                </a:lnTo>
                <a:lnTo>
                  <a:pt x="676181" y="858216"/>
                </a:lnTo>
                <a:lnTo>
                  <a:pt x="747602" y="786063"/>
                </a:lnTo>
                <a:lnTo>
                  <a:pt x="1704819" y="786063"/>
                </a:lnTo>
                <a:close/>
                <a:moveTo>
                  <a:pt x="642745" y="0"/>
                </a:moveTo>
                <a:lnTo>
                  <a:pt x="783326" y="0"/>
                </a:lnTo>
                <a:lnTo>
                  <a:pt x="186711" y="597302"/>
                </a:lnTo>
                <a:lnTo>
                  <a:pt x="116048" y="526712"/>
                </a:lnTo>
                <a:close/>
              </a:path>
            </a:pathLst>
          </a:custGeom>
          <a:gradFill>
            <a:gsLst>
              <a:gs pos="0">
                <a:srgbClr val="E0E0E0"/>
              </a:gs>
              <a:gs pos="2000">
                <a:srgbClr val="E0E0E0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6"/>
          <p:cNvSpPr/>
          <p:nvPr/>
        </p:nvSpPr>
        <p:spPr>
          <a:xfrm>
            <a:off x="550" y="3622975"/>
            <a:ext cx="9143400" cy="11106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694900" y="1364975"/>
            <a:ext cx="7576800" cy="2947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Nunito Light"/>
              <a:buChar char="•"/>
              <a:defRPr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lvl="1" indent="-32385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Nunito Light"/>
              <a:buChar char="■"/>
              <a:defRPr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lvl="2" indent="-32385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Nunito Light"/>
              <a:buChar char="➢"/>
              <a:defRPr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lvl="3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 Light"/>
              <a:buChar char="•"/>
              <a:defRPr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lvl="4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 Light"/>
              <a:buChar char="•"/>
              <a:defRPr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lvl="5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 Light"/>
              <a:buChar char="•"/>
              <a:defRPr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lvl="6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 Light"/>
              <a:buChar char="•"/>
              <a:defRPr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lvl="7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 Light"/>
              <a:buChar char="•"/>
              <a:defRPr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lvl="8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 Light"/>
              <a:buChar char="•"/>
              <a:defRPr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General Slide_Left">
  <p:cSld name="5_General Slide_Left">
    <p:bg>
      <p:bgPr>
        <a:solidFill>
          <a:srgbClr val="FFFFFF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/>
          <p:nvPr/>
        </p:nvSpPr>
        <p:spPr>
          <a:xfrm flipH="1">
            <a:off x="-1804" y="23246"/>
            <a:ext cx="9144000" cy="5120255"/>
          </a:xfrm>
          <a:custGeom>
            <a:avLst/>
            <a:gdLst/>
            <a:ahLst/>
            <a:cxnLst/>
            <a:rect l="l" t="t" r="r" b="b"/>
            <a:pathLst>
              <a:path w="12192000" h="6827006" extrusionOk="0">
                <a:moveTo>
                  <a:pt x="4450854" y="6822737"/>
                </a:moveTo>
                <a:lnTo>
                  <a:pt x="5253370" y="6822737"/>
                </a:lnTo>
                <a:lnTo>
                  <a:pt x="5257626" y="6827006"/>
                </a:lnTo>
                <a:lnTo>
                  <a:pt x="4446587" y="6827006"/>
                </a:lnTo>
                <a:close/>
                <a:moveTo>
                  <a:pt x="8421608" y="6810417"/>
                </a:moveTo>
                <a:cubicBezTo>
                  <a:pt x="8433306" y="6810417"/>
                  <a:pt x="8445006" y="6814852"/>
                  <a:pt x="8453882" y="6823724"/>
                </a:cubicBezTo>
                <a:lnTo>
                  <a:pt x="8455237" y="6827006"/>
                </a:lnTo>
                <a:lnTo>
                  <a:pt x="8387978" y="6827006"/>
                </a:lnTo>
                <a:lnTo>
                  <a:pt x="8389332" y="6823724"/>
                </a:lnTo>
                <a:cubicBezTo>
                  <a:pt x="8398208" y="6814852"/>
                  <a:pt x="8409908" y="6810417"/>
                  <a:pt x="8421608" y="6810417"/>
                </a:cubicBezTo>
                <a:close/>
                <a:moveTo>
                  <a:pt x="10286368" y="6798798"/>
                </a:moveTo>
                <a:cubicBezTo>
                  <a:pt x="10296135" y="6798798"/>
                  <a:pt x="10304683" y="6802701"/>
                  <a:pt x="10310785" y="6808889"/>
                </a:cubicBezTo>
                <a:lnTo>
                  <a:pt x="10315483" y="6820344"/>
                </a:lnTo>
                <a:lnTo>
                  <a:pt x="10362313" y="6820344"/>
                </a:lnTo>
                <a:lnTo>
                  <a:pt x="10368988" y="6827006"/>
                </a:lnTo>
                <a:lnTo>
                  <a:pt x="10254043" y="6827006"/>
                </a:lnTo>
                <a:lnTo>
                  <a:pt x="10261680" y="6808889"/>
                </a:lnTo>
                <a:cubicBezTo>
                  <a:pt x="10267920" y="6802700"/>
                  <a:pt x="10276602" y="6798798"/>
                  <a:pt x="10286368" y="6798798"/>
                </a:cubicBezTo>
                <a:close/>
                <a:moveTo>
                  <a:pt x="8791092" y="6794010"/>
                </a:moveTo>
                <a:cubicBezTo>
                  <a:pt x="8800784" y="6794010"/>
                  <a:pt x="8809532" y="6797807"/>
                  <a:pt x="8815860" y="6804044"/>
                </a:cubicBezTo>
                <a:lnTo>
                  <a:pt x="8821624" y="6817950"/>
                </a:lnTo>
                <a:lnTo>
                  <a:pt x="8946405" y="6817950"/>
                </a:lnTo>
                <a:lnTo>
                  <a:pt x="8955476" y="6827006"/>
                </a:lnTo>
                <a:lnTo>
                  <a:pt x="8757849" y="6827006"/>
                </a:lnTo>
                <a:lnTo>
                  <a:pt x="8766866" y="6804044"/>
                </a:lnTo>
                <a:cubicBezTo>
                  <a:pt x="8772922" y="6797807"/>
                  <a:pt x="8781401" y="6794010"/>
                  <a:pt x="8791092" y="6794010"/>
                </a:cubicBezTo>
                <a:close/>
                <a:moveTo>
                  <a:pt x="486138" y="6772465"/>
                </a:moveTo>
                <a:cubicBezTo>
                  <a:pt x="512689" y="6772465"/>
                  <a:pt x="536803" y="6783329"/>
                  <a:pt x="554278" y="6800846"/>
                </a:cubicBezTo>
                <a:lnTo>
                  <a:pt x="571904" y="6827006"/>
                </a:lnTo>
                <a:lnTo>
                  <a:pt x="544723" y="6827006"/>
                </a:lnTo>
                <a:lnTo>
                  <a:pt x="538022" y="6817209"/>
                </a:lnTo>
                <a:cubicBezTo>
                  <a:pt x="524611" y="6803969"/>
                  <a:pt x="506188" y="6795821"/>
                  <a:pt x="486138" y="6795821"/>
                </a:cubicBezTo>
                <a:cubicBezTo>
                  <a:pt x="465817" y="6795821"/>
                  <a:pt x="447393" y="6803969"/>
                  <a:pt x="434049" y="6817209"/>
                </a:cubicBezTo>
                <a:lnTo>
                  <a:pt x="427401" y="6827006"/>
                </a:lnTo>
                <a:lnTo>
                  <a:pt x="399847" y="6827006"/>
                </a:lnTo>
                <a:lnTo>
                  <a:pt x="417522" y="6800846"/>
                </a:lnTo>
                <a:cubicBezTo>
                  <a:pt x="435065" y="6783329"/>
                  <a:pt x="459315" y="6772465"/>
                  <a:pt x="486138" y="6772465"/>
                </a:cubicBezTo>
                <a:close/>
                <a:moveTo>
                  <a:pt x="7402579" y="6748525"/>
                </a:moveTo>
                <a:cubicBezTo>
                  <a:pt x="7442519" y="6748525"/>
                  <a:pt x="7476956" y="6772968"/>
                  <a:pt x="7491679" y="6807646"/>
                </a:cubicBezTo>
                <a:lnTo>
                  <a:pt x="7495609" y="6827006"/>
                </a:lnTo>
                <a:lnTo>
                  <a:pt x="7472218" y="6827006"/>
                </a:lnTo>
                <a:lnTo>
                  <a:pt x="7470131" y="6816795"/>
                </a:lnTo>
                <a:cubicBezTo>
                  <a:pt x="7458923" y="6790519"/>
                  <a:pt x="7432737" y="6771881"/>
                  <a:pt x="7402579" y="6771881"/>
                </a:cubicBezTo>
                <a:cubicBezTo>
                  <a:pt x="7372013" y="6771881"/>
                  <a:pt x="7346031" y="6790519"/>
                  <a:pt x="7334951" y="6816795"/>
                </a:cubicBezTo>
                <a:lnTo>
                  <a:pt x="7332892" y="6827006"/>
                </a:lnTo>
                <a:lnTo>
                  <a:pt x="7309512" y="6827006"/>
                </a:lnTo>
                <a:lnTo>
                  <a:pt x="7313402" y="6807646"/>
                </a:lnTo>
                <a:cubicBezTo>
                  <a:pt x="7327998" y="6772968"/>
                  <a:pt x="7362232" y="6748525"/>
                  <a:pt x="7402579" y="6748525"/>
                </a:cubicBezTo>
                <a:close/>
                <a:moveTo>
                  <a:pt x="8193195" y="6734162"/>
                </a:moveTo>
                <a:cubicBezTo>
                  <a:pt x="8232804" y="6734162"/>
                  <a:pt x="8267226" y="6758536"/>
                  <a:pt x="8281961" y="6793118"/>
                </a:cubicBezTo>
                <a:lnTo>
                  <a:pt x="8288869" y="6827006"/>
                </a:lnTo>
                <a:lnTo>
                  <a:pt x="8265979" y="6827006"/>
                </a:lnTo>
                <a:lnTo>
                  <a:pt x="8260890" y="6802241"/>
                </a:lnTo>
                <a:cubicBezTo>
                  <a:pt x="8249653" y="6776038"/>
                  <a:pt x="8223403" y="6757453"/>
                  <a:pt x="8193195" y="6757453"/>
                </a:cubicBezTo>
                <a:cubicBezTo>
                  <a:pt x="8162544" y="6757453"/>
                  <a:pt x="8136183" y="6776038"/>
                  <a:pt x="8124918" y="6802241"/>
                </a:cubicBezTo>
                <a:lnTo>
                  <a:pt x="8119821" y="6827006"/>
                </a:lnTo>
                <a:lnTo>
                  <a:pt x="8096929" y="6827006"/>
                </a:lnTo>
                <a:lnTo>
                  <a:pt x="8103846" y="6793118"/>
                </a:lnTo>
                <a:cubicBezTo>
                  <a:pt x="8118610" y="6758536"/>
                  <a:pt x="8153144" y="6734162"/>
                  <a:pt x="8193195" y="6734162"/>
                </a:cubicBezTo>
                <a:close/>
                <a:moveTo>
                  <a:pt x="6510785" y="6729891"/>
                </a:moveTo>
                <a:cubicBezTo>
                  <a:pt x="6530719" y="6729891"/>
                  <a:pt x="6550718" y="6737591"/>
                  <a:pt x="6566125" y="6752991"/>
                </a:cubicBezTo>
                <a:cubicBezTo>
                  <a:pt x="6581260" y="6768390"/>
                  <a:pt x="6588828" y="6788382"/>
                  <a:pt x="6588828" y="6808374"/>
                </a:cubicBezTo>
                <a:lnTo>
                  <a:pt x="6581191" y="6827006"/>
                </a:lnTo>
                <a:lnTo>
                  <a:pt x="6440246" y="6827006"/>
                </a:lnTo>
                <a:lnTo>
                  <a:pt x="6432336" y="6808374"/>
                </a:lnTo>
                <a:cubicBezTo>
                  <a:pt x="6432336" y="6788383"/>
                  <a:pt x="6440174" y="6768389"/>
                  <a:pt x="6455851" y="6752991"/>
                </a:cubicBezTo>
                <a:cubicBezTo>
                  <a:pt x="6470985" y="6737591"/>
                  <a:pt x="6490851" y="6729891"/>
                  <a:pt x="6510785" y="6729891"/>
                </a:cubicBezTo>
                <a:close/>
                <a:moveTo>
                  <a:pt x="1412454" y="6710222"/>
                </a:moveTo>
                <a:cubicBezTo>
                  <a:pt x="1465559" y="6710222"/>
                  <a:pt x="1509451" y="6753435"/>
                  <a:pt x="1509451" y="6806366"/>
                </a:cubicBezTo>
                <a:lnTo>
                  <a:pt x="1505222" y="6827006"/>
                </a:lnTo>
                <a:lnTo>
                  <a:pt x="1481468" y="6827006"/>
                </a:lnTo>
                <a:lnTo>
                  <a:pt x="1485609" y="6806366"/>
                </a:lnTo>
                <a:cubicBezTo>
                  <a:pt x="1485609" y="6766397"/>
                  <a:pt x="1453096" y="6733449"/>
                  <a:pt x="1412454" y="6733449"/>
                </a:cubicBezTo>
                <a:cubicBezTo>
                  <a:pt x="1372354" y="6733449"/>
                  <a:pt x="1339299" y="6766397"/>
                  <a:pt x="1339299" y="6806366"/>
                </a:cubicBezTo>
                <a:lnTo>
                  <a:pt x="1343496" y="6827006"/>
                </a:lnTo>
                <a:lnTo>
                  <a:pt x="1320182" y="6827006"/>
                </a:lnTo>
                <a:lnTo>
                  <a:pt x="1315999" y="6806366"/>
                </a:lnTo>
                <a:cubicBezTo>
                  <a:pt x="1315999" y="6753435"/>
                  <a:pt x="1359349" y="6710222"/>
                  <a:pt x="1412454" y="6710222"/>
                </a:cubicBezTo>
                <a:close/>
                <a:moveTo>
                  <a:pt x="833140" y="6664737"/>
                </a:moveTo>
                <a:cubicBezTo>
                  <a:pt x="887480" y="6664737"/>
                  <a:pt x="929865" y="6708069"/>
                  <a:pt x="929865" y="6761692"/>
                </a:cubicBezTo>
                <a:cubicBezTo>
                  <a:pt x="929865" y="6774963"/>
                  <a:pt x="927216" y="6787624"/>
                  <a:pt x="922394" y="6799151"/>
                </a:cubicBezTo>
                <a:lnTo>
                  <a:pt x="903753" y="6827006"/>
                </a:lnTo>
                <a:lnTo>
                  <a:pt x="864924" y="6827006"/>
                </a:lnTo>
                <a:lnTo>
                  <a:pt x="885103" y="6813488"/>
                </a:lnTo>
                <a:cubicBezTo>
                  <a:pt x="898348" y="6800285"/>
                  <a:pt x="906499" y="6782004"/>
                  <a:pt x="906499" y="6761692"/>
                </a:cubicBezTo>
                <a:cubicBezTo>
                  <a:pt x="906499" y="6721611"/>
                  <a:pt x="873894" y="6688569"/>
                  <a:pt x="833140" y="6688569"/>
                </a:cubicBezTo>
                <a:cubicBezTo>
                  <a:pt x="792928" y="6688569"/>
                  <a:pt x="759781" y="6721611"/>
                  <a:pt x="759781" y="6761692"/>
                </a:cubicBezTo>
                <a:cubicBezTo>
                  <a:pt x="759781" y="6782004"/>
                  <a:pt x="768068" y="6800285"/>
                  <a:pt x="781381" y="6813488"/>
                </a:cubicBezTo>
                <a:lnTo>
                  <a:pt x="801582" y="6827006"/>
                </a:lnTo>
                <a:lnTo>
                  <a:pt x="762911" y="6827006"/>
                </a:lnTo>
                <a:lnTo>
                  <a:pt x="744039" y="6799151"/>
                </a:lnTo>
                <a:cubicBezTo>
                  <a:pt x="739131" y="6787624"/>
                  <a:pt x="736414" y="6774963"/>
                  <a:pt x="736414" y="6761692"/>
                </a:cubicBezTo>
                <a:cubicBezTo>
                  <a:pt x="736414" y="6708069"/>
                  <a:pt x="779886" y="6664737"/>
                  <a:pt x="833140" y="6664737"/>
                </a:cubicBezTo>
                <a:close/>
                <a:moveTo>
                  <a:pt x="1896615" y="6614464"/>
                </a:moveTo>
                <a:cubicBezTo>
                  <a:pt x="1917457" y="6614464"/>
                  <a:pt x="1933363" y="6629951"/>
                  <a:pt x="1933363" y="6649177"/>
                </a:cubicBezTo>
                <a:cubicBezTo>
                  <a:pt x="1933363" y="6658788"/>
                  <a:pt x="1929386" y="6667334"/>
                  <a:pt x="1922803" y="6673475"/>
                </a:cubicBezTo>
                <a:lnTo>
                  <a:pt x="1909905" y="6678342"/>
                </a:lnTo>
                <a:lnTo>
                  <a:pt x="1909905" y="6827006"/>
                </a:lnTo>
                <a:lnTo>
                  <a:pt x="1886006" y="6827006"/>
                </a:lnTo>
                <a:lnTo>
                  <a:pt x="1886006" y="6679036"/>
                </a:lnTo>
                <a:lnTo>
                  <a:pt x="1872345" y="6673475"/>
                </a:lnTo>
                <a:cubicBezTo>
                  <a:pt x="1866039" y="6667334"/>
                  <a:pt x="1862063" y="6658788"/>
                  <a:pt x="1862063" y="6649177"/>
                </a:cubicBezTo>
                <a:cubicBezTo>
                  <a:pt x="1862063" y="6629951"/>
                  <a:pt x="1877966" y="6614464"/>
                  <a:pt x="1896615" y="6614464"/>
                </a:cubicBezTo>
                <a:close/>
                <a:moveTo>
                  <a:pt x="8520071" y="6561797"/>
                </a:moveTo>
                <a:cubicBezTo>
                  <a:pt x="8527060" y="6561797"/>
                  <a:pt x="8533511" y="6564677"/>
                  <a:pt x="8538215" y="6569341"/>
                </a:cubicBezTo>
                <a:lnTo>
                  <a:pt x="8541079" y="6576161"/>
                </a:lnTo>
                <a:lnTo>
                  <a:pt x="9080956" y="6576161"/>
                </a:lnTo>
                <a:lnTo>
                  <a:pt x="9332017" y="6827006"/>
                </a:lnTo>
                <a:lnTo>
                  <a:pt x="9299801" y="6827006"/>
                </a:lnTo>
                <a:lnTo>
                  <a:pt x="9071180" y="6598428"/>
                </a:lnTo>
                <a:lnTo>
                  <a:pt x="8541486" y="6598428"/>
                </a:lnTo>
                <a:lnTo>
                  <a:pt x="8538215" y="6606509"/>
                </a:lnTo>
                <a:cubicBezTo>
                  <a:pt x="8533511" y="6611172"/>
                  <a:pt x="8527060" y="6613915"/>
                  <a:pt x="8520071" y="6613915"/>
                </a:cubicBezTo>
                <a:cubicBezTo>
                  <a:pt x="8505552" y="6613915"/>
                  <a:pt x="8493724" y="6602943"/>
                  <a:pt x="8493724" y="6587582"/>
                </a:cubicBezTo>
                <a:cubicBezTo>
                  <a:pt x="8493724" y="6573318"/>
                  <a:pt x="8505552" y="6561797"/>
                  <a:pt x="8520071" y="6561797"/>
                </a:cubicBezTo>
                <a:close/>
                <a:moveTo>
                  <a:pt x="7906065" y="6510939"/>
                </a:moveTo>
                <a:cubicBezTo>
                  <a:pt x="7864996" y="6510939"/>
                  <a:pt x="7832034" y="6543531"/>
                  <a:pt x="7832034" y="6584267"/>
                </a:cubicBezTo>
                <a:cubicBezTo>
                  <a:pt x="7832034" y="6624462"/>
                  <a:pt x="7864996" y="6657596"/>
                  <a:pt x="7906065" y="6657596"/>
                </a:cubicBezTo>
                <a:cubicBezTo>
                  <a:pt x="7946051" y="6657596"/>
                  <a:pt x="7977934" y="6624462"/>
                  <a:pt x="7977934" y="6584267"/>
                </a:cubicBezTo>
                <a:cubicBezTo>
                  <a:pt x="7977934" y="6543531"/>
                  <a:pt x="7946051" y="6510939"/>
                  <a:pt x="7906065" y="6510939"/>
                </a:cubicBezTo>
                <a:close/>
                <a:moveTo>
                  <a:pt x="7402579" y="6510939"/>
                </a:moveTo>
                <a:cubicBezTo>
                  <a:pt x="7361824" y="6510939"/>
                  <a:pt x="7329220" y="6543531"/>
                  <a:pt x="7329220" y="6584267"/>
                </a:cubicBezTo>
                <a:cubicBezTo>
                  <a:pt x="7329220" y="6624462"/>
                  <a:pt x="7361824" y="6657596"/>
                  <a:pt x="7402579" y="6657596"/>
                </a:cubicBezTo>
                <a:cubicBezTo>
                  <a:pt x="7442790" y="6657596"/>
                  <a:pt x="7475939" y="6624462"/>
                  <a:pt x="7475939" y="6584267"/>
                </a:cubicBezTo>
                <a:cubicBezTo>
                  <a:pt x="7475939" y="6543531"/>
                  <a:pt x="7442790" y="6510939"/>
                  <a:pt x="7402579" y="6510939"/>
                </a:cubicBezTo>
                <a:close/>
                <a:moveTo>
                  <a:pt x="7131946" y="6510939"/>
                </a:moveTo>
                <a:cubicBezTo>
                  <a:pt x="7091191" y="6510939"/>
                  <a:pt x="7058586" y="6543531"/>
                  <a:pt x="7058586" y="6584267"/>
                </a:cubicBezTo>
                <a:cubicBezTo>
                  <a:pt x="7058586" y="6624462"/>
                  <a:pt x="7091191" y="6657596"/>
                  <a:pt x="7131946" y="6657596"/>
                </a:cubicBezTo>
                <a:cubicBezTo>
                  <a:pt x="7173244" y="6657596"/>
                  <a:pt x="7205306" y="6624462"/>
                  <a:pt x="7205306" y="6584267"/>
                </a:cubicBezTo>
                <a:cubicBezTo>
                  <a:pt x="7205306" y="6543531"/>
                  <a:pt x="7173244" y="6510939"/>
                  <a:pt x="7131946" y="6510939"/>
                </a:cubicBezTo>
                <a:close/>
                <a:moveTo>
                  <a:pt x="7906065" y="6487584"/>
                </a:moveTo>
                <a:cubicBezTo>
                  <a:pt x="7959020" y="6487584"/>
                  <a:pt x="8002251" y="6531037"/>
                  <a:pt x="8002251" y="6584267"/>
                </a:cubicBezTo>
                <a:cubicBezTo>
                  <a:pt x="8002251" y="6637499"/>
                  <a:pt x="7959020" y="6680952"/>
                  <a:pt x="7906065" y="6680952"/>
                </a:cubicBezTo>
                <a:cubicBezTo>
                  <a:pt x="7852027" y="6680952"/>
                  <a:pt x="7808797" y="6637499"/>
                  <a:pt x="7808797" y="6584267"/>
                </a:cubicBezTo>
                <a:cubicBezTo>
                  <a:pt x="7808797" y="6531037"/>
                  <a:pt x="7852027" y="6487584"/>
                  <a:pt x="7906065" y="6487584"/>
                </a:cubicBezTo>
                <a:close/>
                <a:moveTo>
                  <a:pt x="7402579" y="6487584"/>
                </a:moveTo>
                <a:cubicBezTo>
                  <a:pt x="7455832" y="6487584"/>
                  <a:pt x="7499304" y="6531037"/>
                  <a:pt x="7499304" y="6584267"/>
                </a:cubicBezTo>
                <a:cubicBezTo>
                  <a:pt x="7499304" y="6637499"/>
                  <a:pt x="7455832" y="6680952"/>
                  <a:pt x="7402579" y="6680952"/>
                </a:cubicBezTo>
                <a:cubicBezTo>
                  <a:pt x="7348783" y="6680952"/>
                  <a:pt x="7305854" y="6637499"/>
                  <a:pt x="7305854" y="6584267"/>
                </a:cubicBezTo>
                <a:cubicBezTo>
                  <a:pt x="7305854" y="6531037"/>
                  <a:pt x="7348783" y="6487584"/>
                  <a:pt x="7402579" y="6487584"/>
                </a:cubicBezTo>
                <a:close/>
                <a:moveTo>
                  <a:pt x="7131946" y="6487584"/>
                </a:moveTo>
                <a:cubicBezTo>
                  <a:pt x="7185200" y="6487584"/>
                  <a:pt x="7228672" y="6531037"/>
                  <a:pt x="7228672" y="6584267"/>
                </a:cubicBezTo>
                <a:cubicBezTo>
                  <a:pt x="7228672" y="6637499"/>
                  <a:pt x="7185200" y="6680952"/>
                  <a:pt x="7131946" y="6680952"/>
                </a:cubicBezTo>
                <a:cubicBezTo>
                  <a:pt x="7078692" y="6680952"/>
                  <a:pt x="7035220" y="6637499"/>
                  <a:pt x="7035220" y="6584267"/>
                </a:cubicBezTo>
                <a:cubicBezTo>
                  <a:pt x="7035220" y="6531037"/>
                  <a:pt x="7078692" y="6487584"/>
                  <a:pt x="7131946" y="6487584"/>
                </a:cubicBezTo>
                <a:close/>
                <a:moveTo>
                  <a:pt x="2535972" y="6455749"/>
                </a:moveTo>
                <a:cubicBezTo>
                  <a:pt x="2495761" y="6455749"/>
                  <a:pt x="2462614" y="6489238"/>
                  <a:pt x="2462614" y="6528668"/>
                </a:cubicBezTo>
                <a:cubicBezTo>
                  <a:pt x="2462614" y="6569718"/>
                  <a:pt x="2495761" y="6602667"/>
                  <a:pt x="2535972" y="6602667"/>
                </a:cubicBezTo>
                <a:cubicBezTo>
                  <a:pt x="2577272" y="6602667"/>
                  <a:pt x="2610418" y="6569718"/>
                  <a:pt x="2610418" y="6528668"/>
                </a:cubicBezTo>
                <a:cubicBezTo>
                  <a:pt x="2610418" y="6489238"/>
                  <a:pt x="2577272" y="6455749"/>
                  <a:pt x="2535972" y="6455749"/>
                </a:cubicBezTo>
                <a:close/>
                <a:moveTo>
                  <a:pt x="2234204" y="6455749"/>
                </a:moveTo>
                <a:cubicBezTo>
                  <a:pt x="2193993" y="6455749"/>
                  <a:pt x="2160847" y="6489238"/>
                  <a:pt x="2160847" y="6528668"/>
                </a:cubicBezTo>
                <a:cubicBezTo>
                  <a:pt x="2160847" y="6569718"/>
                  <a:pt x="2193993" y="6602667"/>
                  <a:pt x="2234204" y="6602667"/>
                </a:cubicBezTo>
                <a:cubicBezTo>
                  <a:pt x="2275504" y="6602667"/>
                  <a:pt x="2307564" y="6569718"/>
                  <a:pt x="2307564" y="6528668"/>
                </a:cubicBezTo>
                <a:cubicBezTo>
                  <a:pt x="2307564" y="6489238"/>
                  <a:pt x="2275504" y="6455749"/>
                  <a:pt x="2234204" y="6455749"/>
                </a:cubicBezTo>
                <a:close/>
                <a:moveTo>
                  <a:pt x="8315950" y="6434917"/>
                </a:moveTo>
                <a:lnTo>
                  <a:pt x="9333541" y="6434917"/>
                </a:lnTo>
                <a:lnTo>
                  <a:pt x="9725866" y="6827006"/>
                </a:lnTo>
                <a:lnTo>
                  <a:pt x="9693065" y="6827006"/>
                </a:lnTo>
                <a:lnTo>
                  <a:pt x="9323769" y="6458251"/>
                </a:lnTo>
                <a:lnTo>
                  <a:pt x="8325724" y="6458251"/>
                </a:lnTo>
                <a:lnTo>
                  <a:pt x="8261651" y="6521882"/>
                </a:lnTo>
                <a:lnTo>
                  <a:pt x="8267079" y="6534993"/>
                </a:lnTo>
                <a:cubicBezTo>
                  <a:pt x="8267079" y="6543900"/>
                  <a:pt x="8263706" y="6552874"/>
                  <a:pt x="8256961" y="6559838"/>
                </a:cubicBezTo>
                <a:cubicBezTo>
                  <a:pt x="8243468" y="6573231"/>
                  <a:pt x="8221879" y="6573231"/>
                  <a:pt x="8207847" y="6559838"/>
                </a:cubicBezTo>
                <a:cubicBezTo>
                  <a:pt x="8194388" y="6545910"/>
                  <a:pt x="8194388" y="6523945"/>
                  <a:pt x="8207847" y="6510552"/>
                </a:cubicBezTo>
                <a:cubicBezTo>
                  <a:pt x="8214861" y="6503857"/>
                  <a:pt x="8223769" y="6500508"/>
                  <a:pt x="8232606" y="6500508"/>
                </a:cubicBezTo>
                <a:lnTo>
                  <a:pt x="8244850" y="6505557"/>
                </a:lnTo>
                <a:close/>
                <a:moveTo>
                  <a:pt x="2535972" y="6432523"/>
                </a:moveTo>
                <a:cubicBezTo>
                  <a:pt x="2589226" y="6432523"/>
                  <a:pt x="2632698" y="6475735"/>
                  <a:pt x="2632698" y="6528668"/>
                </a:cubicBezTo>
                <a:cubicBezTo>
                  <a:pt x="2632698" y="6582682"/>
                  <a:pt x="2589226" y="6625894"/>
                  <a:pt x="2535972" y="6625894"/>
                </a:cubicBezTo>
                <a:cubicBezTo>
                  <a:pt x="2482720" y="6625894"/>
                  <a:pt x="2439248" y="6582682"/>
                  <a:pt x="2439248" y="6528668"/>
                </a:cubicBezTo>
                <a:cubicBezTo>
                  <a:pt x="2439248" y="6475735"/>
                  <a:pt x="2482720" y="6432523"/>
                  <a:pt x="2535972" y="6432523"/>
                </a:cubicBezTo>
                <a:close/>
                <a:moveTo>
                  <a:pt x="2234204" y="6432523"/>
                </a:moveTo>
                <a:cubicBezTo>
                  <a:pt x="2288545" y="6432523"/>
                  <a:pt x="2330930" y="6475735"/>
                  <a:pt x="2330930" y="6528668"/>
                </a:cubicBezTo>
                <a:cubicBezTo>
                  <a:pt x="2330930" y="6582682"/>
                  <a:pt x="2288545" y="6625894"/>
                  <a:pt x="2234204" y="6625894"/>
                </a:cubicBezTo>
                <a:cubicBezTo>
                  <a:pt x="2180952" y="6625894"/>
                  <a:pt x="2137481" y="6582682"/>
                  <a:pt x="2137481" y="6528668"/>
                </a:cubicBezTo>
                <a:cubicBezTo>
                  <a:pt x="2137481" y="6475735"/>
                  <a:pt x="2180952" y="6432523"/>
                  <a:pt x="2234204" y="6432523"/>
                </a:cubicBezTo>
                <a:close/>
                <a:moveTo>
                  <a:pt x="11724261" y="6415764"/>
                </a:moveTo>
                <a:cubicBezTo>
                  <a:pt x="11745987" y="6415764"/>
                  <a:pt x="11765677" y="6424589"/>
                  <a:pt x="11779934" y="6438841"/>
                </a:cubicBezTo>
                <a:lnTo>
                  <a:pt x="11795057" y="6461251"/>
                </a:lnTo>
                <a:lnTo>
                  <a:pt x="11848473" y="6461251"/>
                </a:lnTo>
                <a:lnTo>
                  <a:pt x="12192000" y="6804658"/>
                </a:lnTo>
                <a:lnTo>
                  <a:pt x="12192000" y="6827006"/>
                </a:lnTo>
                <a:lnTo>
                  <a:pt x="12116266" y="6827006"/>
                </a:lnTo>
                <a:lnTo>
                  <a:pt x="11819684" y="6530714"/>
                </a:lnTo>
                <a:lnTo>
                  <a:pt x="11793046" y="6530714"/>
                </a:lnTo>
                <a:lnTo>
                  <a:pt x="11779934" y="6550147"/>
                </a:lnTo>
                <a:cubicBezTo>
                  <a:pt x="11765677" y="6564400"/>
                  <a:pt x="11745987" y="6573223"/>
                  <a:pt x="11724261" y="6573223"/>
                </a:cubicBezTo>
                <a:cubicBezTo>
                  <a:pt x="11680805" y="6573223"/>
                  <a:pt x="11645496" y="6537931"/>
                  <a:pt x="11645496" y="6494494"/>
                </a:cubicBezTo>
                <a:cubicBezTo>
                  <a:pt x="11645496" y="6451058"/>
                  <a:pt x="11680805" y="6415764"/>
                  <a:pt x="11724261" y="6415764"/>
                </a:cubicBezTo>
                <a:close/>
                <a:moveTo>
                  <a:pt x="11172215" y="6400752"/>
                </a:moveTo>
                <a:cubicBezTo>
                  <a:pt x="11131461" y="6400752"/>
                  <a:pt x="11098316" y="6433251"/>
                  <a:pt x="11098316" y="6473876"/>
                </a:cubicBezTo>
                <a:cubicBezTo>
                  <a:pt x="11098316" y="6513958"/>
                  <a:pt x="11131461" y="6547540"/>
                  <a:pt x="11172215" y="6547540"/>
                </a:cubicBezTo>
                <a:cubicBezTo>
                  <a:pt x="11212427" y="6547540"/>
                  <a:pt x="11245574" y="6513958"/>
                  <a:pt x="11245574" y="6473876"/>
                </a:cubicBezTo>
                <a:cubicBezTo>
                  <a:pt x="11245574" y="6433251"/>
                  <a:pt x="11212427" y="6400752"/>
                  <a:pt x="11172215" y="6400752"/>
                </a:cubicBezTo>
                <a:close/>
                <a:moveTo>
                  <a:pt x="11172215" y="6377461"/>
                </a:moveTo>
                <a:cubicBezTo>
                  <a:pt x="11225470" y="6377461"/>
                  <a:pt x="11268939" y="6420794"/>
                  <a:pt x="11268939" y="6473876"/>
                </a:cubicBezTo>
                <a:cubicBezTo>
                  <a:pt x="11268939" y="6526958"/>
                  <a:pt x="11225470" y="6570831"/>
                  <a:pt x="11172215" y="6570831"/>
                </a:cubicBezTo>
                <a:cubicBezTo>
                  <a:pt x="11118964" y="6570831"/>
                  <a:pt x="11075493" y="6526958"/>
                  <a:pt x="11075493" y="6473876"/>
                </a:cubicBezTo>
                <a:cubicBezTo>
                  <a:pt x="11075493" y="6420794"/>
                  <a:pt x="11118964" y="6377461"/>
                  <a:pt x="11172215" y="6377461"/>
                </a:cubicBezTo>
                <a:close/>
                <a:moveTo>
                  <a:pt x="5706931" y="6324211"/>
                </a:moveTo>
                <a:cubicBezTo>
                  <a:pt x="5666719" y="6324211"/>
                  <a:pt x="5633572" y="6356801"/>
                  <a:pt x="5633572" y="6397539"/>
                </a:cubicBezTo>
                <a:cubicBezTo>
                  <a:pt x="5633572" y="6437734"/>
                  <a:pt x="5666719" y="6470867"/>
                  <a:pt x="5706931" y="6470867"/>
                </a:cubicBezTo>
                <a:cubicBezTo>
                  <a:pt x="5747142" y="6470867"/>
                  <a:pt x="5780289" y="6437734"/>
                  <a:pt x="5780289" y="6397539"/>
                </a:cubicBezTo>
                <a:cubicBezTo>
                  <a:pt x="5780289" y="6356801"/>
                  <a:pt x="5747142" y="6324211"/>
                  <a:pt x="5706931" y="6324211"/>
                </a:cubicBezTo>
                <a:close/>
                <a:moveTo>
                  <a:pt x="5321339" y="6324211"/>
                </a:moveTo>
                <a:cubicBezTo>
                  <a:pt x="5280584" y="6324211"/>
                  <a:pt x="5247436" y="6356801"/>
                  <a:pt x="5247436" y="6397539"/>
                </a:cubicBezTo>
                <a:cubicBezTo>
                  <a:pt x="5247436" y="6437734"/>
                  <a:pt x="5280584" y="6470867"/>
                  <a:pt x="5321339" y="6470867"/>
                </a:cubicBezTo>
                <a:cubicBezTo>
                  <a:pt x="5362094" y="6470867"/>
                  <a:pt x="5395242" y="6437734"/>
                  <a:pt x="5395242" y="6397539"/>
                </a:cubicBezTo>
                <a:cubicBezTo>
                  <a:pt x="5395242" y="6356801"/>
                  <a:pt x="5362094" y="6324211"/>
                  <a:pt x="5321339" y="6324211"/>
                </a:cubicBezTo>
                <a:close/>
                <a:moveTo>
                  <a:pt x="11456961" y="6316965"/>
                </a:moveTo>
                <a:cubicBezTo>
                  <a:pt x="11416635" y="6316965"/>
                  <a:pt x="11382851" y="6349464"/>
                  <a:pt x="11382851" y="6390088"/>
                </a:cubicBezTo>
                <a:cubicBezTo>
                  <a:pt x="11382851" y="6430169"/>
                  <a:pt x="11416635" y="6463210"/>
                  <a:pt x="11456961" y="6463210"/>
                </a:cubicBezTo>
                <a:cubicBezTo>
                  <a:pt x="11497829" y="6463210"/>
                  <a:pt x="11531072" y="6430169"/>
                  <a:pt x="11531072" y="6390088"/>
                </a:cubicBezTo>
                <a:cubicBezTo>
                  <a:pt x="11531072" y="6349464"/>
                  <a:pt x="11497829" y="6316965"/>
                  <a:pt x="11456961" y="6316965"/>
                </a:cubicBezTo>
                <a:close/>
                <a:moveTo>
                  <a:pt x="5706931" y="6300855"/>
                </a:moveTo>
                <a:cubicBezTo>
                  <a:pt x="5760184" y="6300855"/>
                  <a:pt x="5803655" y="6344308"/>
                  <a:pt x="5803655" y="6397539"/>
                </a:cubicBezTo>
                <a:cubicBezTo>
                  <a:pt x="5803655" y="6450770"/>
                  <a:pt x="5760184" y="6494223"/>
                  <a:pt x="5706931" y="6494223"/>
                </a:cubicBezTo>
                <a:cubicBezTo>
                  <a:pt x="5653678" y="6494223"/>
                  <a:pt x="5610206" y="6450770"/>
                  <a:pt x="5610206" y="6397539"/>
                </a:cubicBezTo>
                <a:cubicBezTo>
                  <a:pt x="5610206" y="6344308"/>
                  <a:pt x="5653678" y="6300855"/>
                  <a:pt x="5706931" y="6300855"/>
                </a:cubicBezTo>
                <a:close/>
                <a:moveTo>
                  <a:pt x="5321339" y="6300855"/>
                </a:moveTo>
                <a:cubicBezTo>
                  <a:pt x="5374593" y="6300855"/>
                  <a:pt x="5418065" y="6344308"/>
                  <a:pt x="5418065" y="6397539"/>
                </a:cubicBezTo>
                <a:cubicBezTo>
                  <a:pt x="5418065" y="6450770"/>
                  <a:pt x="5374593" y="6494223"/>
                  <a:pt x="5321339" y="6494223"/>
                </a:cubicBezTo>
                <a:cubicBezTo>
                  <a:pt x="5267542" y="6494223"/>
                  <a:pt x="5224613" y="6450770"/>
                  <a:pt x="5224613" y="6397539"/>
                </a:cubicBezTo>
                <a:cubicBezTo>
                  <a:pt x="5224613" y="6344308"/>
                  <a:pt x="5267542" y="6300855"/>
                  <a:pt x="5321339" y="6300855"/>
                </a:cubicBezTo>
                <a:close/>
                <a:moveTo>
                  <a:pt x="11456961" y="6293674"/>
                </a:moveTo>
                <a:cubicBezTo>
                  <a:pt x="11510366" y="6293674"/>
                  <a:pt x="11553959" y="6337006"/>
                  <a:pt x="11553959" y="6390088"/>
                </a:cubicBezTo>
                <a:cubicBezTo>
                  <a:pt x="11553959" y="6443711"/>
                  <a:pt x="11510366" y="6487042"/>
                  <a:pt x="11456961" y="6487042"/>
                </a:cubicBezTo>
                <a:cubicBezTo>
                  <a:pt x="11403012" y="6487042"/>
                  <a:pt x="11360508" y="6443711"/>
                  <a:pt x="11360508" y="6390088"/>
                </a:cubicBezTo>
                <a:cubicBezTo>
                  <a:pt x="11360508" y="6337006"/>
                  <a:pt x="11403012" y="6293674"/>
                  <a:pt x="11456961" y="6293674"/>
                </a:cubicBezTo>
                <a:close/>
                <a:moveTo>
                  <a:pt x="833140" y="6261490"/>
                </a:moveTo>
                <a:cubicBezTo>
                  <a:pt x="792928" y="6261490"/>
                  <a:pt x="759781" y="6294715"/>
                  <a:pt x="759781" y="6335024"/>
                </a:cubicBezTo>
                <a:cubicBezTo>
                  <a:pt x="759781" y="6375876"/>
                  <a:pt x="792928" y="6409102"/>
                  <a:pt x="833140" y="6409102"/>
                </a:cubicBezTo>
                <a:cubicBezTo>
                  <a:pt x="873894" y="6409102"/>
                  <a:pt x="906499" y="6375876"/>
                  <a:pt x="906499" y="6335024"/>
                </a:cubicBezTo>
                <a:cubicBezTo>
                  <a:pt x="906499" y="6294715"/>
                  <a:pt x="873894" y="6261490"/>
                  <a:pt x="833140" y="6261490"/>
                </a:cubicBezTo>
                <a:close/>
                <a:moveTo>
                  <a:pt x="833140" y="6238612"/>
                </a:moveTo>
                <a:cubicBezTo>
                  <a:pt x="887480" y="6238612"/>
                  <a:pt x="929865" y="6282188"/>
                  <a:pt x="929865" y="6335024"/>
                </a:cubicBezTo>
                <a:cubicBezTo>
                  <a:pt x="929865" y="6388403"/>
                  <a:pt x="887480" y="6431979"/>
                  <a:pt x="833140" y="6431979"/>
                </a:cubicBezTo>
                <a:cubicBezTo>
                  <a:pt x="779886" y="6431979"/>
                  <a:pt x="736414" y="6388403"/>
                  <a:pt x="736414" y="6335024"/>
                </a:cubicBezTo>
                <a:cubicBezTo>
                  <a:pt x="736414" y="6282188"/>
                  <a:pt x="779886" y="6238612"/>
                  <a:pt x="833140" y="6238612"/>
                </a:cubicBezTo>
                <a:close/>
                <a:moveTo>
                  <a:pt x="8193195" y="6238029"/>
                </a:moveTo>
                <a:cubicBezTo>
                  <a:pt x="8152327" y="6238029"/>
                  <a:pt x="8119086" y="6270620"/>
                  <a:pt x="8119086" y="6311356"/>
                </a:cubicBezTo>
                <a:cubicBezTo>
                  <a:pt x="8119086" y="6352638"/>
                  <a:pt x="8152327" y="6384684"/>
                  <a:pt x="8193195" y="6384684"/>
                </a:cubicBezTo>
                <a:cubicBezTo>
                  <a:pt x="8233463" y="6384684"/>
                  <a:pt x="8266703" y="6352638"/>
                  <a:pt x="8266703" y="6311356"/>
                </a:cubicBezTo>
                <a:cubicBezTo>
                  <a:pt x="8266703" y="6270620"/>
                  <a:pt x="8233463" y="6238029"/>
                  <a:pt x="8193195" y="6238029"/>
                </a:cubicBezTo>
                <a:close/>
                <a:moveTo>
                  <a:pt x="7906065" y="6238029"/>
                </a:moveTo>
                <a:cubicBezTo>
                  <a:pt x="7864996" y="6238029"/>
                  <a:pt x="7832034" y="6270620"/>
                  <a:pt x="7832034" y="6311356"/>
                </a:cubicBezTo>
                <a:cubicBezTo>
                  <a:pt x="7832034" y="6352638"/>
                  <a:pt x="7864996" y="6384684"/>
                  <a:pt x="7906065" y="6384684"/>
                </a:cubicBezTo>
                <a:cubicBezTo>
                  <a:pt x="7946051" y="6384684"/>
                  <a:pt x="7977934" y="6352638"/>
                  <a:pt x="7977934" y="6311356"/>
                </a:cubicBezTo>
                <a:cubicBezTo>
                  <a:pt x="7977934" y="6270620"/>
                  <a:pt x="7946051" y="6238029"/>
                  <a:pt x="7906065" y="6238029"/>
                </a:cubicBezTo>
                <a:close/>
                <a:moveTo>
                  <a:pt x="1412454" y="6230847"/>
                </a:moveTo>
                <a:cubicBezTo>
                  <a:pt x="1372354" y="6230847"/>
                  <a:pt x="1339299" y="6263438"/>
                  <a:pt x="1339299" y="6304176"/>
                </a:cubicBezTo>
                <a:cubicBezTo>
                  <a:pt x="1339299" y="6344370"/>
                  <a:pt x="1372354" y="6377502"/>
                  <a:pt x="1412454" y="6377502"/>
                </a:cubicBezTo>
                <a:cubicBezTo>
                  <a:pt x="1453096" y="6377502"/>
                  <a:pt x="1485609" y="6344370"/>
                  <a:pt x="1485609" y="6304176"/>
                </a:cubicBezTo>
                <a:cubicBezTo>
                  <a:pt x="1485609" y="6263438"/>
                  <a:pt x="1453096" y="6230847"/>
                  <a:pt x="1412454" y="6230847"/>
                </a:cubicBezTo>
                <a:close/>
                <a:moveTo>
                  <a:pt x="8193195" y="6214673"/>
                </a:moveTo>
                <a:cubicBezTo>
                  <a:pt x="8245997" y="6214673"/>
                  <a:pt x="8289590" y="6258126"/>
                  <a:pt x="8289590" y="6311356"/>
                </a:cubicBezTo>
                <a:cubicBezTo>
                  <a:pt x="8289590" y="6365131"/>
                  <a:pt x="8245997" y="6408040"/>
                  <a:pt x="8193195" y="6408040"/>
                </a:cubicBezTo>
                <a:cubicBezTo>
                  <a:pt x="8139794" y="6408040"/>
                  <a:pt x="8096200" y="6365131"/>
                  <a:pt x="8096200" y="6311356"/>
                </a:cubicBezTo>
                <a:cubicBezTo>
                  <a:pt x="8096200" y="6258126"/>
                  <a:pt x="8139794" y="6214673"/>
                  <a:pt x="8193195" y="6214673"/>
                </a:cubicBezTo>
                <a:close/>
                <a:moveTo>
                  <a:pt x="7906065" y="6214673"/>
                </a:moveTo>
                <a:cubicBezTo>
                  <a:pt x="7959020" y="6214673"/>
                  <a:pt x="8002251" y="6258126"/>
                  <a:pt x="8002251" y="6311356"/>
                </a:cubicBezTo>
                <a:cubicBezTo>
                  <a:pt x="8002251" y="6365131"/>
                  <a:pt x="7959020" y="6408040"/>
                  <a:pt x="7906065" y="6408040"/>
                </a:cubicBezTo>
                <a:cubicBezTo>
                  <a:pt x="7852027" y="6408040"/>
                  <a:pt x="7808797" y="6365131"/>
                  <a:pt x="7808797" y="6311356"/>
                </a:cubicBezTo>
                <a:cubicBezTo>
                  <a:pt x="7808797" y="6258126"/>
                  <a:pt x="7852027" y="6214673"/>
                  <a:pt x="7906065" y="6214673"/>
                </a:cubicBezTo>
                <a:close/>
                <a:moveTo>
                  <a:pt x="1412454" y="6207491"/>
                </a:moveTo>
                <a:cubicBezTo>
                  <a:pt x="1465559" y="6207491"/>
                  <a:pt x="1509451" y="6250944"/>
                  <a:pt x="1509451" y="6304176"/>
                </a:cubicBezTo>
                <a:cubicBezTo>
                  <a:pt x="1509451" y="6357405"/>
                  <a:pt x="1465559" y="6400858"/>
                  <a:pt x="1412454" y="6400858"/>
                </a:cubicBezTo>
                <a:cubicBezTo>
                  <a:pt x="1359349" y="6400858"/>
                  <a:pt x="1315999" y="6357405"/>
                  <a:pt x="1315999" y="6304176"/>
                </a:cubicBezTo>
                <a:cubicBezTo>
                  <a:pt x="1315999" y="6250944"/>
                  <a:pt x="1359349" y="6207491"/>
                  <a:pt x="1412454" y="6207491"/>
                </a:cubicBezTo>
                <a:close/>
                <a:moveTo>
                  <a:pt x="3774180" y="6199725"/>
                </a:moveTo>
                <a:cubicBezTo>
                  <a:pt x="3733425" y="6199725"/>
                  <a:pt x="3700820" y="6232316"/>
                  <a:pt x="3700820" y="6273053"/>
                </a:cubicBezTo>
                <a:cubicBezTo>
                  <a:pt x="3700820" y="6314335"/>
                  <a:pt x="3733425" y="6346381"/>
                  <a:pt x="3774180" y="6346381"/>
                </a:cubicBezTo>
                <a:cubicBezTo>
                  <a:pt x="3814391" y="6346381"/>
                  <a:pt x="3847539" y="6314335"/>
                  <a:pt x="3847539" y="6273053"/>
                </a:cubicBezTo>
                <a:cubicBezTo>
                  <a:pt x="3847539" y="6232316"/>
                  <a:pt x="3814391" y="6199725"/>
                  <a:pt x="3774180" y="6199725"/>
                </a:cubicBezTo>
                <a:close/>
                <a:moveTo>
                  <a:pt x="4367642" y="6195520"/>
                </a:moveTo>
                <a:lnTo>
                  <a:pt x="5952324" y="6195520"/>
                </a:lnTo>
                <a:lnTo>
                  <a:pt x="6078308" y="6321671"/>
                </a:lnTo>
                <a:lnTo>
                  <a:pt x="6091800" y="6316197"/>
                </a:lnTo>
                <a:cubicBezTo>
                  <a:pt x="6100701" y="6316197"/>
                  <a:pt x="6109534" y="6319569"/>
                  <a:pt x="6116328" y="6326313"/>
                </a:cubicBezTo>
                <a:cubicBezTo>
                  <a:pt x="6129373" y="6339800"/>
                  <a:pt x="6129373" y="6361919"/>
                  <a:pt x="6116328" y="6375406"/>
                </a:cubicBezTo>
                <a:cubicBezTo>
                  <a:pt x="6102740" y="6388893"/>
                  <a:pt x="6080999" y="6388893"/>
                  <a:pt x="6066867" y="6375406"/>
                </a:cubicBezTo>
                <a:cubicBezTo>
                  <a:pt x="6060072" y="6368662"/>
                  <a:pt x="6056675" y="6359761"/>
                  <a:pt x="6056675" y="6350858"/>
                </a:cubicBezTo>
                <a:lnTo>
                  <a:pt x="6061991" y="6338056"/>
                </a:lnTo>
                <a:lnTo>
                  <a:pt x="5942546" y="6218911"/>
                </a:lnTo>
                <a:lnTo>
                  <a:pt x="4376878" y="6218911"/>
                </a:lnTo>
                <a:lnTo>
                  <a:pt x="3870019" y="6726436"/>
                </a:lnTo>
                <a:lnTo>
                  <a:pt x="3056039" y="6726436"/>
                </a:lnTo>
                <a:lnTo>
                  <a:pt x="3051516" y="6737763"/>
                </a:lnTo>
                <a:cubicBezTo>
                  <a:pt x="3045373" y="6744086"/>
                  <a:pt x="3036823" y="6747987"/>
                  <a:pt x="3027207" y="6747987"/>
                </a:cubicBezTo>
                <a:cubicBezTo>
                  <a:pt x="3007973" y="6747987"/>
                  <a:pt x="2992479" y="6732381"/>
                  <a:pt x="2992479" y="6713006"/>
                </a:cubicBezTo>
                <a:cubicBezTo>
                  <a:pt x="2992479" y="6694708"/>
                  <a:pt x="3007973" y="6679100"/>
                  <a:pt x="3027207" y="6679100"/>
                </a:cubicBezTo>
                <a:cubicBezTo>
                  <a:pt x="3036823" y="6679100"/>
                  <a:pt x="3045373" y="6683003"/>
                  <a:pt x="3051516" y="6689192"/>
                </a:cubicBezTo>
                <a:lnTo>
                  <a:pt x="3057492" y="6703589"/>
                </a:lnTo>
                <a:lnTo>
                  <a:pt x="3860240" y="6703589"/>
                </a:lnTo>
                <a:close/>
                <a:moveTo>
                  <a:pt x="3774180" y="6176369"/>
                </a:moveTo>
                <a:cubicBezTo>
                  <a:pt x="3827434" y="6176369"/>
                  <a:pt x="3870905" y="6219822"/>
                  <a:pt x="3870905" y="6273053"/>
                </a:cubicBezTo>
                <a:cubicBezTo>
                  <a:pt x="3870905" y="6326827"/>
                  <a:pt x="3827434" y="6369737"/>
                  <a:pt x="3774180" y="6369737"/>
                </a:cubicBezTo>
                <a:cubicBezTo>
                  <a:pt x="3720925" y="6369737"/>
                  <a:pt x="3677454" y="6326827"/>
                  <a:pt x="3677454" y="6273053"/>
                </a:cubicBezTo>
                <a:cubicBezTo>
                  <a:pt x="3677454" y="6219822"/>
                  <a:pt x="3720925" y="6176369"/>
                  <a:pt x="3774180" y="6176369"/>
                </a:cubicBezTo>
                <a:close/>
                <a:moveTo>
                  <a:pt x="461375" y="6147058"/>
                </a:moveTo>
                <a:cubicBezTo>
                  <a:pt x="421388" y="6147058"/>
                  <a:pt x="388426" y="6179649"/>
                  <a:pt x="388426" y="6220386"/>
                </a:cubicBezTo>
                <a:cubicBezTo>
                  <a:pt x="388426" y="6260581"/>
                  <a:pt x="421388" y="6293714"/>
                  <a:pt x="461375" y="6293714"/>
                </a:cubicBezTo>
                <a:cubicBezTo>
                  <a:pt x="501903" y="6293714"/>
                  <a:pt x="534326" y="6260581"/>
                  <a:pt x="534326" y="6220386"/>
                </a:cubicBezTo>
                <a:cubicBezTo>
                  <a:pt x="534326" y="6179649"/>
                  <a:pt x="501903" y="6147058"/>
                  <a:pt x="461375" y="6147058"/>
                </a:cubicBezTo>
                <a:close/>
                <a:moveTo>
                  <a:pt x="461375" y="6123702"/>
                </a:moveTo>
                <a:cubicBezTo>
                  <a:pt x="515413" y="6123702"/>
                  <a:pt x="558642" y="6167155"/>
                  <a:pt x="558642" y="6220386"/>
                </a:cubicBezTo>
                <a:cubicBezTo>
                  <a:pt x="558642" y="6273617"/>
                  <a:pt x="515413" y="6317070"/>
                  <a:pt x="461375" y="6317070"/>
                </a:cubicBezTo>
                <a:cubicBezTo>
                  <a:pt x="408420" y="6317070"/>
                  <a:pt x="365189" y="6273617"/>
                  <a:pt x="365189" y="6220386"/>
                </a:cubicBezTo>
                <a:cubicBezTo>
                  <a:pt x="365189" y="6167155"/>
                  <a:pt x="408420" y="6123702"/>
                  <a:pt x="461375" y="6123702"/>
                </a:cubicBezTo>
                <a:close/>
                <a:moveTo>
                  <a:pt x="8651687" y="6111733"/>
                </a:moveTo>
                <a:lnTo>
                  <a:pt x="9238209" y="6111733"/>
                </a:lnTo>
                <a:lnTo>
                  <a:pt x="9380497" y="6254015"/>
                </a:lnTo>
                <a:lnTo>
                  <a:pt x="9757937" y="6254015"/>
                </a:lnTo>
                <a:lnTo>
                  <a:pt x="10088128" y="6584737"/>
                </a:lnTo>
                <a:lnTo>
                  <a:pt x="10360750" y="6584737"/>
                </a:lnTo>
                <a:lnTo>
                  <a:pt x="10603028" y="6827006"/>
                </a:lnTo>
                <a:lnTo>
                  <a:pt x="10570814" y="6827006"/>
                </a:lnTo>
                <a:lnTo>
                  <a:pt x="10351518" y="6607545"/>
                </a:lnTo>
                <a:lnTo>
                  <a:pt x="10078897" y="6607545"/>
                </a:lnTo>
                <a:lnTo>
                  <a:pt x="9748161" y="6277367"/>
                </a:lnTo>
                <a:lnTo>
                  <a:pt x="9370722" y="6277367"/>
                </a:lnTo>
                <a:lnTo>
                  <a:pt x="9228436" y="6135085"/>
                </a:lnTo>
                <a:lnTo>
                  <a:pt x="8660921" y="6135085"/>
                </a:lnTo>
                <a:lnTo>
                  <a:pt x="8549226" y="6246777"/>
                </a:lnTo>
                <a:lnTo>
                  <a:pt x="8554494" y="6259489"/>
                </a:lnTo>
                <a:cubicBezTo>
                  <a:pt x="8554494" y="6268463"/>
                  <a:pt x="8551146" y="6277569"/>
                  <a:pt x="8544448" y="6284534"/>
                </a:cubicBezTo>
                <a:cubicBezTo>
                  <a:pt x="8531048" y="6297927"/>
                  <a:pt x="8509074" y="6297927"/>
                  <a:pt x="8495140" y="6284534"/>
                </a:cubicBezTo>
                <a:cubicBezTo>
                  <a:pt x="8481742" y="6270606"/>
                  <a:pt x="8481742" y="6248105"/>
                  <a:pt x="8495140" y="6235248"/>
                </a:cubicBezTo>
                <a:cubicBezTo>
                  <a:pt x="8502107" y="6228552"/>
                  <a:pt x="8511084" y="6225204"/>
                  <a:pt x="8519995" y="6225204"/>
                </a:cubicBezTo>
                <a:lnTo>
                  <a:pt x="8532908" y="6230508"/>
                </a:lnTo>
                <a:close/>
                <a:moveTo>
                  <a:pt x="9624814" y="6044703"/>
                </a:moveTo>
                <a:cubicBezTo>
                  <a:pt x="9634582" y="6044703"/>
                  <a:pt x="9643260" y="6048440"/>
                  <a:pt x="9649501" y="6054582"/>
                </a:cubicBezTo>
                <a:lnTo>
                  <a:pt x="9655308" y="6068642"/>
                </a:lnTo>
                <a:lnTo>
                  <a:pt x="9695292" y="6068642"/>
                </a:lnTo>
                <a:lnTo>
                  <a:pt x="10118320" y="6490908"/>
                </a:lnTo>
                <a:lnTo>
                  <a:pt x="10398526" y="6490908"/>
                </a:lnTo>
                <a:lnTo>
                  <a:pt x="10734530" y="6827006"/>
                </a:lnTo>
                <a:lnTo>
                  <a:pt x="10701423" y="6827006"/>
                </a:lnTo>
                <a:lnTo>
                  <a:pt x="10388752" y="6514248"/>
                </a:lnTo>
                <a:lnTo>
                  <a:pt x="10108547" y="6514248"/>
                </a:lnTo>
                <a:lnTo>
                  <a:pt x="9686063" y="6090895"/>
                </a:lnTo>
                <a:lnTo>
                  <a:pt x="9654630" y="6090895"/>
                </a:lnTo>
                <a:lnTo>
                  <a:pt x="9649501" y="6103447"/>
                </a:lnTo>
                <a:cubicBezTo>
                  <a:pt x="9643260" y="6109721"/>
                  <a:pt x="9634582" y="6113592"/>
                  <a:pt x="9624814" y="6113592"/>
                </a:cubicBezTo>
                <a:cubicBezTo>
                  <a:pt x="9605278" y="6113592"/>
                  <a:pt x="9590626" y="6098105"/>
                  <a:pt x="9590626" y="6078881"/>
                </a:cubicBezTo>
                <a:cubicBezTo>
                  <a:pt x="9590626" y="6059655"/>
                  <a:pt x="9605278" y="6044703"/>
                  <a:pt x="9624814" y="6044703"/>
                </a:cubicBezTo>
                <a:close/>
                <a:moveTo>
                  <a:pt x="833140" y="5914845"/>
                </a:moveTo>
                <a:cubicBezTo>
                  <a:pt x="792928" y="5914845"/>
                  <a:pt x="759781" y="5947979"/>
                  <a:pt x="759781" y="5988173"/>
                </a:cubicBezTo>
                <a:cubicBezTo>
                  <a:pt x="759781" y="6029453"/>
                  <a:pt x="792928" y="6062585"/>
                  <a:pt x="833140" y="6062585"/>
                </a:cubicBezTo>
                <a:cubicBezTo>
                  <a:pt x="873894" y="6062585"/>
                  <a:pt x="906499" y="6029453"/>
                  <a:pt x="906499" y="5988173"/>
                </a:cubicBezTo>
                <a:cubicBezTo>
                  <a:pt x="906499" y="5947979"/>
                  <a:pt x="873894" y="5914845"/>
                  <a:pt x="833140" y="5914845"/>
                </a:cubicBezTo>
                <a:close/>
                <a:moveTo>
                  <a:pt x="9502367" y="5893882"/>
                </a:moveTo>
                <a:lnTo>
                  <a:pt x="9671858" y="5893882"/>
                </a:lnTo>
                <a:lnTo>
                  <a:pt x="10177606" y="6399186"/>
                </a:lnTo>
                <a:lnTo>
                  <a:pt x="10443244" y="6399186"/>
                </a:lnTo>
                <a:lnTo>
                  <a:pt x="10872109" y="6827006"/>
                </a:lnTo>
                <a:lnTo>
                  <a:pt x="10838935" y="6827006"/>
                </a:lnTo>
                <a:lnTo>
                  <a:pt x="10433465" y="6422523"/>
                </a:lnTo>
                <a:lnTo>
                  <a:pt x="10167829" y="6422523"/>
                </a:lnTo>
                <a:lnTo>
                  <a:pt x="9662082" y="5917222"/>
                </a:lnTo>
                <a:lnTo>
                  <a:pt x="9511605" y="5917222"/>
                </a:lnTo>
                <a:lnTo>
                  <a:pt x="9439353" y="5989950"/>
                </a:lnTo>
                <a:lnTo>
                  <a:pt x="9332850" y="5989950"/>
                </a:lnTo>
                <a:lnTo>
                  <a:pt x="9328513" y="6000507"/>
                </a:lnTo>
                <a:cubicBezTo>
                  <a:pt x="9322322" y="6006782"/>
                  <a:pt x="9313841" y="6010653"/>
                  <a:pt x="9304688" y="6010653"/>
                </a:cubicBezTo>
                <a:cubicBezTo>
                  <a:pt x="9285306" y="6010653"/>
                  <a:pt x="9269691" y="5995166"/>
                  <a:pt x="9269691" y="5975941"/>
                </a:cubicBezTo>
                <a:cubicBezTo>
                  <a:pt x="9269691" y="5957249"/>
                  <a:pt x="9285306" y="5941762"/>
                  <a:pt x="9304688" y="5941762"/>
                </a:cubicBezTo>
                <a:cubicBezTo>
                  <a:pt x="9313841" y="5941762"/>
                  <a:pt x="9322322" y="5945634"/>
                  <a:pt x="9328513" y="5951843"/>
                </a:cubicBezTo>
                <a:lnTo>
                  <a:pt x="9334700" y="5966612"/>
                </a:lnTo>
                <a:lnTo>
                  <a:pt x="9429574" y="5966612"/>
                </a:lnTo>
                <a:close/>
                <a:moveTo>
                  <a:pt x="833140" y="5891489"/>
                </a:moveTo>
                <a:cubicBezTo>
                  <a:pt x="887480" y="5891489"/>
                  <a:pt x="929865" y="5934942"/>
                  <a:pt x="929865" y="5988173"/>
                </a:cubicBezTo>
                <a:cubicBezTo>
                  <a:pt x="929865" y="6041946"/>
                  <a:pt x="887480" y="6084856"/>
                  <a:pt x="833140" y="6084856"/>
                </a:cubicBezTo>
                <a:cubicBezTo>
                  <a:pt x="779886" y="6084856"/>
                  <a:pt x="736414" y="6041946"/>
                  <a:pt x="736414" y="5988173"/>
                </a:cubicBezTo>
                <a:cubicBezTo>
                  <a:pt x="736414" y="5934942"/>
                  <a:pt x="779886" y="5891489"/>
                  <a:pt x="833140" y="5891489"/>
                </a:cubicBezTo>
                <a:close/>
                <a:moveTo>
                  <a:pt x="4217522" y="5878806"/>
                </a:moveTo>
                <a:cubicBezTo>
                  <a:pt x="4177422" y="5878806"/>
                  <a:pt x="4143826" y="5912295"/>
                  <a:pt x="4143826" y="5951725"/>
                </a:cubicBezTo>
                <a:cubicBezTo>
                  <a:pt x="4143826" y="5992775"/>
                  <a:pt x="4177422" y="6025725"/>
                  <a:pt x="4217522" y="6025725"/>
                </a:cubicBezTo>
                <a:cubicBezTo>
                  <a:pt x="4258163" y="6025725"/>
                  <a:pt x="4290675" y="5992775"/>
                  <a:pt x="4290675" y="5951725"/>
                </a:cubicBezTo>
                <a:cubicBezTo>
                  <a:pt x="4290675" y="5912295"/>
                  <a:pt x="4258163" y="5878806"/>
                  <a:pt x="4217522" y="5878806"/>
                </a:cubicBezTo>
                <a:close/>
                <a:moveTo>
                  <a:pt x="359860" y="5869943"/>
                </a:moveTo>
                <a:cubicBezTo>
                  <a:pt x="389192" y="5869943"/>
                  <a:pt x="412549" y="5894377"/>
                  <a:pt x="412549" y="5922609"/>
                </a:cubicBezTo>
                <a:cubicBezTo>
                  <a:pt x="412549" y="5936727"/>
                  <a:pt x="406709" y="5949758"/>
                  <a:pt x="397205" y="5959260"/>
                </a:cubicBezTo>
                <a:lnTo>
                  <a:pt x="395784" y="5959848"/>
                </a:lnTo>
                <a:lnTo>
                  <a:pt x="395784" y="6049517"/>
                </a:lnTo>
                <a:lnTo>
                  <a:pt x="283227" y="6161239"/>
                </a:lnTo>
                <a:lnTo>
                  <a:pt x="283227" y="6827006"/>
                </a:lnTo>
                <a:lnTo>
                  <a:pt x="214170" y="6827006"/>
                </a:lnTo>
                <a:lnTo>
                  <a:pt x="214170" y="6132495"/>
                </a:lnTo>
                <a:lnTo>
                  <a:pt x="326726" y="6020230"/>
                </a:lnTo>
                <a:lnTo>
                  <a:pt x="326726" y="5960828"/>
                </a:lnTo>
                <a:lnTo>
                  <a:pt x="322990" y="5959260"/>
                </a:lnTo>
                <a:cubicBezTo>
                  <a:pt x="313552" y="5949758"/>
                  <a:pt x="307713" y="5936727"/>
                  <a:pt x="307713" y="5922609"/>
                </a:cubicBezTo>
                <a:cubicBezTo>
                  <a:pt x="307713" y="5894377"/>
                  <a:pt x="331070" y="5869943"/>
                  <a:pt x="359860" y="5869943"/>
                </a:cubicBezTo>
                <a:close/>
                <a:moveTo>
                  <a:pt x="7821430" y="5866423"/>
                </a:moveTo>
                <a:cubicBezTo>
                  <a:pt x="7781104" y="5866423"/>
                  <a:pt x="7747864" y="5899557"/>
                  <a:pt x="7747864" y="5940295"/>
                </a:cubicBezTo>
                <a:cubicBezTo>
                  <a:pt x="7747864" y="5980488"/>
                  <a:pt x="7781104" y="6013621"/>
                  <a:pt x="7821430" y="6013621"/>
                </a:cubicBezTo>
                <a:cubicBezTo>
                  <a:pt x="7862299" y="6013621"/>
                  <a:pt x="7895539" y="5980488"/>
                  <a:pt x="7895539" y="5940295"/>
                </a:cubicBezTo>
                <a:cubicBezTo>
                  <a:pt x="7895539" y="5899557"/>
                  <a:pt x="7862299" y="5866423"/>
                  <a:pt x="7821430" y="5866423"/>
                </a:cubicBezTo>
                <a:close/>
                <a:moveTo>
                  <a:pt x="4217522" y="5855579"/>
                </a:moveTo>
                <a:cubicBezTo>
                  <a:pt x="4270626" y="5855579"/>
                  <a:pt x="4313977" y="5898791"/>
                  <a:pt x="4313977" y="5951725"/>
                </a:cubicBezTo>
                <a:cubicBezTo>
                  <a:pt x="4313977" y="6005739"/>
                  <a:pt x="4270626" y="6048950"/>
                  <a:pt x="4217522" y="6048950"/>
                </a:cubicBezTo>
                <a:cubicBezTo>
                  <a:pt x="4164417" y="6048950"/>
                  <a:pt x="4120525" y="6005739"/>
                  <a:pt x="4120525" y="5951725"/>
                </a:cubicBezTo>
                <a:cubicBezTo>
                  <a:pt x="4120525" y="5898791"/>
                  <a:pt x="4164417" y="5855579"/>
                  <a:pt x="4217522" y="5855579"/>
                </a:cubicBezTo>
                <a:close/>
                <a:moveTo>
                  <a:pt x="3851088" y="5852602"/>
                </a:moveTo>
                <a:cubicBezTo>
                  <a:pt x="3810989" y="5852602"/>
                  <a:pt x="3777935" y="5885737"/>
                  <a:pt x="3777935" y="5925930"/>
                </a:cubicBezTo>
                <a:cubicBezTo>
                  <a:pt x="3777935" y="5966668"/>
                  <a:pt x="3810989" y="5999258"/>
                  <a:pt x="3851088" y="5999258"/>
                </a:cubicBezTo>
                <a:cubicBezTo>
                  <a:pt x="3891730" y="5999258"/>
                  <a:pt x="3924243" y="5966668"/>
                  <a:pt x="3924243" y="5925930"/>
                </a:cubicBezTo>
                <a:cubicBezTo>
                  <a:pt x="3924243" y="5885737"/>
                  <a:pt x="3891730" y="5852602"/>
                  <a:pt x="3851088" y="5852602"/>
                </a:cubicBezTo>
                <a:close/>
                <a:moveTo>
                  <a:pt x="7821430" y="5843610"/>
                </a:moveTo>
                <a:cubicBezTo>
                  <a:pt x="7874833" y="5843610"/>
                  <a:pt x="7918427" y="5887063"/>
                  <a:pt x="7918427" y="5940295"/>
                </a:cubicBezTo>
                <a:cubicBezTo>
                  <a:pt x="7918427" y="5993524"/>
                  <a:pt x="7874833" y="6036977"/>
                  <a:pt x="7821430" y="6036977"/>
                </a:cubicBezTo>
                <a:cubicBezTo>
                  <a:pt x="7767482" y="6036977"/>
                  <a:pt x="7724977" y="5993524"/>
                  <a:pt x="7724977" y="5940295"/>
                </a:cubicBezTo>
                <a:cubicBezTo>
                  <a:pt x="7724977" y="5887063"/>
                  <a:pt x="7767482" y="5843610"/>
                  <a:pt x="7821430" y="5843610"/>
                </a:cubicBezTo>
                <a:close/>
                <a:moveTo>
                  <a:pt x="3851088" y="5829246"/>
                </a:moveTo>
                <a:cubicBezTo>
                  <a:pt x="3904193" y="5829246"/>
                  <a:pt x="3947544" y="5872157"/>
                  <a:pt x="3947544" y="5925930"/>
                </a:cubicBezTo>
                <a:cubicBezTo>
                  <a:pt x="3947544" y="5979160"/>
                  <a:pt x="3904193" y="6022613"/>
                  <a:pt x="3851088" y="6022613"/>
                </a:cubicBezTo>
                <a:cubicBezTo>
                  <a:pt x="3797985" y="6022613"/>
                  <a:pt x="3754091" y="5979160"/>
                  <a:pt x="3754091" y="5925930"/>
                </a:cubicBezTo>
                <a:cubicBezTo>
                  <a:pt x="3754091" y="5872157"/>
                  <a:pt x="3797985" y="5829246"/>
                  <a:pt x="3851088" y="5829246"/>
                </a:cubicBezTo>
                <a:close/>
                <a:moveTo>
                  <a:pt x="4453813" y="5785441"/>
                </a:moveTo>
                <a:cubicBezTo>
                  <a:pt x="4413825" y="5785441"/>
                  <a:pt x="4380862" y="5818930"/>
                  <a:pt x="4380862" y="5859441"/>
                </a:cubicBezTo>
                <a:cubicBezTo>
                  <a:pt x="4380862" y="5899411"/>
                  <a:pt x="4413825" y="5932359"/>
                  <a:pt x="4453813" y="5932359"/>
                </a:cubicBezTo>
                <a:cubicBezTo>
                  <a:pt x="4494882" y="5932359"/>
                  <a:pt x="4527304" y="5899411"/>
                  <a:pt x="4527304" y="5859441"/>
                </a:cubicBezTo>
                <a:cubicBezTo>
                  <a:pt x="4527304" y="5818930"/>
                  <a:pt x="4494882" y="5785441"/>
                  <a:pt x="4453813" y="5785441"/>
                </a:cubicBezTo>
                <a:close/>
                <a:moveTo>
                  <a:pt x="4453813" y="5762215"/>
                </a:moveTo>
                <a:cubicBezTo>
                  <a:pt x="4506770" y="5762215"/>
                  <a:pt x="4551081" y="5806507"/>
                  <a:pt x="4551081" y="5859441"/>
                </a:cubicBezTo>
                <a:cubicBezTo>
                  <a:pt x="4551081" y="5912375"/>
                  <a:pt x="4506770" y="5955586"/>
                  <a:pt x="4453813" y="5955586"/>
                </a:cubicBezTo>
                <a:cubicBezTo>
                  <a:pt x="4400856" y="5955586"/>
                  <a:pt x="4357626" y="5912375"/>
                  <a:pt x="4357626" y="5859441"/>
                </a:cubicBezTo>
                <a:cubicBezTo>
                  <a:pt x="4357626" y="5806507"/>
                  <a:pt x="4400856" y="5762215"/>
                  <a:pt x="4453813" y="5762215"/>
                </a:cubicBezTo>
                <a:close/>
                <a:moveTo>
                  <a:pt x="8717365" y="5713688"/>
                </a:moveTo>
                <a:cubicBezTo>
                  <a:pt x="8676611" y="5713688"/>
                  <a:pt x="8644006" y="5747269"/>
                  <a:pt x="8644006" y="5786811"/>
                </a:cubicBezTo>
                <a:cubicBezTo>
                  <a:pt x="8644006" y="5827975"/>
                  <a:pt x="8676611" y="5861016"/>
                  <a:pt x="8717365" y="5861016"/>
                </a:cubicBezTo>
                <a:cubicBezTo>
                  <a:pt x="8757577" y="5861016"/>
                  <a:pt x="8790726" y="5827975"/>
                  <a:pt x="8790726" y="5786811"/>
                </a:cubicBezTo>
                <a:cubicBezTo>
                  <a:pt x="8790726" y="5747269"/>
                  <a:pt x="8757577" y="5713688"/>
                  <a:pt x="8717365" y="5713688"/>
                </a:cubicBezTo>
                <a:close/>
                <a:moveTo>
                  <a:pt x="8717365" y="5690396"/>
                </a:moveTo>
                <a:cubicBezTo>
                  <a:pt x="8770617" y="5690396"/>
                  <a:pt x="8814092" y="5733730"/>
                  <a:pt x="8814092" y="5786811"/>
                </a:cubicBezTo>
                <a:cubicBezTo>
                  <a:pt x="8814092" y="5839892"/>
                  <a:pt x="8770617" y="5883765"/>
                  <a:pt x="8717365" y="5883765"/>
                </a:cubicBezTo>
                <a:cubicBezTo>
                  <a:pt x="8664112" y="5883765"/>
                  <a:pt x="8620640" y="5839892"/>
                  <a:pt x="8620640" y="5786811"/>
                </a:cubicBezTo>
                <a:cubicBezTo>
                  <a:pt x="8620640" y="5733730"/>
                  <a:pt x="8664112" y="5690396"/>
                  <a:pt x="8717365" y="5690396"/>
                </a:cubicBezTo>
                <a:close/>
                <a:moveTo>
                  <a:pt x="615197" y="5682024"/>
                </a:moveTo>
                <a:cubicBezTo>
                  <a:pt x="574442" y="5682024"/>
                  <a:pt x="541837" y="5715065"/>
                  <a:pt x="541837" y="5755689"/>
                </a:cubicBezTo>
                <a:cubicBezTo>
                  <a:pt x="541837" y="5795772"/>
                  <a:pt x="574442" y="5829353"/>
                  <a:pt x="615197" y="5829353"/>
                </a:cubicBezTo>
                <a:cubicBezTo>
                  <a:pt x="655407" y="5829353"/>
                  <a:pt x="688556" y="5795772"/>
                  <a:pt x="688556" y="5755689"/>
                </a:cubicBezTo>
                <a:cubicBezTo>
                  <a:pt x="688556" y="5715065"/>
                  <a:pt x="655407" y="5682024"/>
                  <a:pt x="615197" y="5682024"/>
                </a:cubicBezTo>
                <a:close/>
                <a:moveTo>
                  <a:pt x="10858463" y="5671138"/>
                </a:moveTo>
                <a:cubicBezTo>
                  <a:pt x="10817709" y="5671138"/>
                  <a:pt x="10785104" y="5703096"/>
                  <a:pt x="10785104" y="5744262"/>
                </a:cubicBezTo>
                <a:cubicBezTo>
                  <a:pt x="10785104" y="5784342"/>
                  <a:pt x="10817709" y="5817383"/>
                  <a:pt x="10858463" y="5817383"/>
                </a:cubicBezTo>
                <a:cubicBezTo>
                  <a:pt x="10898674" y="5817383"/>
                  <a:pt x="10931823" y="5784342"/>
                  <a:pt x="10931823" y="5744262"/>
                </a:cubicBezTo>
                <a:cubicBezTo>
                  <a:pt x="10931823" y="5703096"/>
                  <a:pt x="10898674" y="5671138"/>
                  <a:pt x="10858463" y="5671138"/>
                </a:cubicBezTo>
                <a:close/>
                <a:moveTo>
                  <a:pt x="10607832" y="5671138"/>
                </a:moveTo>
                <a:cubicBezTo>
                  <a:pt x="10566418" y="5671138"/>
                  <a:pt x="10533179" y="5703096"/>
                  <a:pt x="10533179" y="5744262"/>
                </a:cubicBezTo>
                <a:cubicBezTo>
                  <a:pt x="10533179" y="5784342"/>
                  <a:pt x="10566418" y="5817383"/>
                  <a:pt x="10607832" y="5817383"/>
                </a:cubicBezTo>
                <a:cubicBezTo>
                  <a:pt x="10648154" y="5817383"/>
                  <a:pt x="10681396" y="5784342"/>
                  <a:pt x="10681396" y="5744262"/>
                </a:cubicBezTo>
                <a:cubicBezTo>
                  <a:pt x="10681396" y="5703096"/>
                  <a:pt x="10648154" y="5671138"/>
                  <a:pt x="10607832" y="5671138"/>
                </a:cubicBezTo>
                <a:close/>
                <a:moveTo>
                  <a:pt x="615197" y="5659275"/>
                </a:moveTo>
                <a:cubicBezTo>
                  <a:pt x="668449" y="5659275"/>
                  <a:pt x="711922" y="5702607"/>
                  <a:pt x="711922" y="5755689"/>
                </a:cubicBezTo>
                <a:cubicBezTo>
                  <a:pt x="711922" y="5808770"/>
                  <a:pt x="668449" y="5852645"/>
                  <a:pt x="615197" y="5852645"/>
                </a:cubicBezTo>
                <a:cubicBezTo>
                  <a:pt x="560856" y="5852645"/>
                  <a:pt x="518471" y="5808770"/>
                  <a:pt x="518471" y="5755689"/>
                </a:cubicBezTo>
                <a:cubicBezTo>
                  <a:pt x="518471" y="5702607"/>
                  <a:pt x="560856" y="5659275"/>
                  <a:pt x="615197" y="5659275"/>
                </a:cubicBezTo>
                <a:close/>
                <a:moveTo>
                  <a:pt x="10858463" y="5647305"/>
                </a:moveTo>
                <a:cubicBezTo>
                  <a:pt x="10912260" y="5647305"/>
                  <a:pt x="10955189" y="5691180"/>
                  <a:pt x="10955189" y="5744262"/>
                </a:cubicBezTo>
                <a:cubicBezTo>
                  <a:pt x="10955189" y="5797343"/>
                  <a:pt x="10912260" y="5840674"/>
                  <a:pt x="10858463" y="5840674"/>
                </a:cubicBezTo>
                <a:cubicBezTo>
                  <a:pt x="10805213" y="5840674"/>
                  <a:pt x="10761741" y="5797343"/>
                  <a:pt x="10761741" y="5744262"/>
                </a:cubicBezTo>
                <a:cubicBezTo>
                  <a:pt x="10761741" y="5691180"/>
                  <a:pt x="10805213" y="5647305"/>
                  <a:pt x="10858463" y="5647305"/>
                </a:cubicBezTo>
                <a:close/>
                <a:moveTo>
                  <a:pt x="10607832" y="5647305"/>
                </a:moveTo>
                <a:cubicBezTo>
                  <a:pt x="10661236" y="5647305"/>
                  <a:pt x="10703738" y="5691180"/>
                  <a:pt x="10703738" y="5744262"/>
                </a:cubicBezTo>
                <a:cubicBezTo>
                  <a:pt x="10703738" y="5797343"/>
                  <a:pt x="10661236" y="5840674"/>
                  <a:pt x="10607832" y="5840674"/>
                </a:cubicBezTo>
                <a:cubicBezTo>
                  <a:pt x="10553340" y="5840674"/>
                  <a:pt x="10510290" y="5797343"/>
                  <a:pt x="10510290" y="5744262"/>
                </a:cubicBezTo>
                <a:cubicBezTo>
                  <a:pt x="10510290" y="5691180"/>
                  <a:pt x="10553340" y="5647305"/>
                  <a:pt x="10607832" y="5647305"/>
                </a:cubicBezTo>
                <a:close/>
                <a:moveTo>
                  <a:pt x="4246260" y="5627027"/>
                </a:moveTo>
                <a:cubicBezTo>
                  <a:pt x="4205078" y="5627027"/>
                  <a:pt x="4172025" y="5660704"/>
                  <a:pt x="4172025" y="5700898"/>
                </a:cubicBezTo>
                <a:cubicBezTo>
                  <a:pt x="4172025" y="5741635"/>
                  <a:pt x="4205078" y="5774225"/>
                  <a:pt x="4246260" y="5774225"/>
                </a:cubicBezTo>
                <a:cubicBezTo>
                  <a:pt x="4285819" y="5774225"/>
                  <a:pt x="4319415" y="5741635"/>
                  <a:pt x="4319415" y="5700898"/>
                </a:cubicBezTo>
                <a:cubicBezTo>
                  <a:pt x="4319415" y="5660704"/>
                  <a:pt x="4285819" y="5627027"/>
                  <a:pt x="4246260" y="5627027"/>
                </a:cubicBezTo>
                <a:close/>
                <a:moveTo>
                  <a:pt x="11303927" y="5613207"/>
                </a:moveTo>
                <a:cubicBezTo>
                  <a:pt x="11263714" y="5613207"/>
                  <a:pt x="11230567" y="5646340"/>
                  <a:pt x="11230567" y="5686535"/>
                </a:cubicBezTo>
                <a:cubicBezTo>
                  <a:pt x="11230567" y="5727815"/>
                  <a:pt x="11263714" y="5760947"/>
                  <a:pt x="11303927" y="5760947"/>
                </a:cubicBezTo>
                <a:cubicBezTo>
                  <a:pt x="11344136" y="5760947"/>
                  <a:pt x="11377303" y="5727815"/>
                  <a:pt x="11377303" y="5686535"/>
                </a:cubicBezTo>
                <a:cubicBezTo>
                  <a:pt x="11377303" y="5646340"/>
                  <a:pt x="11344136" y="5613207"/>
                  <a:pt x="11303927" y="5613207"/>
                </a:cubicBezTo>
                <a:close/>
                <a:moveTo>
                  <a:pt x="4246260" y="5604215"/>
                </a:moveTo>
                <a:cubicBezTo>
                  <a:pt x="4299365" y="5604215"/>
                  <a:pt x="4342716" y="5647668"/>
                  <a:pt x="4342716" y="5700898"/>
                </a:cubicBezTo>
                <a:cubicBezTo>
                  <a:pt x="4342716" y="5754128"/>
                  <a:pt x="4299365" y="5797581"/>
                  <a:pt x="4246260" y="5797581"/>
                </a:cubicBezTo>
                <a:cubicBezTo>
                  <a:pt x="4193158" y="5797581"/>
                  <a:pt x="4149264" y="5754128"/>
                  <a:pt x="4149264" y="5700898"/>
                </a:cubicBezTo>
                <a:cubicBezTo>
                  <a:pt x="4149264" y="5647668"/>
                  <a:pt x="4193158" y="5604215"/>
                  <a:pt x="4246260" y="5604215"/>
                </a:cubicBezTo>
                <a:close/>
                <a:moveTo>
                  <a:pt x="8280362" y="5601819"/>
                </a:moveTo>
                <a:lnTo>
                  <a:pt x="9040729" y="5601819"/>
                </a:lnTo>
                <a:lnTo>
                  <a:pt x="9236799" y="5797202"/>
                </a:lnTo>
                <a:lnTo>
                  <a:pt x="9553436" y="5797202"/>
                </a:lnTo>
                <a:lnTo>
                  <a:pt x="9596344" y="5840077"/>
                </a:lnTo>
                <a:lnTo>
                  <a:pt x="9766346" y="5840077"/>
                </a:lnTo>
                <a:lnTo>
                  <a:pt x="10257876" y="6330160"/>
                </a:lnTo>
                <a:lnTo>
                  <a:pt x="10499560" y="6330160"/>
                </a:lnTo>
                <a:lnTo>
                  <a:pt x="10954149" y="6784423"/>
                </a:lnTo>
                <a:lnTo>
                  <a:pt x="11821523" y="6784423"/>
                </a:lnTo>
                <a:lnTo>
                  <a:pt x="11864163" y="6827006"/>
                </a:lnTo>
                <a:lnTo>
                  <a:pt x="11832072" y="6827006"/>
                </a:lnTo>
                <a:lnTo>
                  <a:pt x="11812833" y="6807759"/>
                </a:lnTo>
                <a:lnTo>
                  <a:pt x="10944373" y="6807759"/>
                </a:lnTo>
                <a:lnTo>
                  <a:pt x="10490871" y="6353498"/>
                </a:lnTo>
                <a:lnTo>
                  <a:pt x="10248097" y="6353498"/>
                </a:lnTo>
                <a:lnTo>
                  <a:pt x="9756571" y="5862329"/>
                </a:lnTo>
                <a:lnTo>
                  <a:pt x="9586568" y="5862329"/>
                </a:lnTo>
                <a:lnTo>
                  <a:pt x="9543665" y="5820539"/>
                </a:lnTo>
                <a:lnTo>
                  <a:pt x="9227020" y="5820539"/>
                </a:lnTo>
                <a:lnTo>
                  <a:pt x="9031496" y="5625157"/>
                </a:lnTo>
                <a:lnTo>
                  <a:pt x="8290136" y="5625157"/>
                </a:lnTo>
                <a:lnTo>
                  <a:pt x="8109346" y="5806428"/>
                </a:lnTo>
                <a:lnTo>
                  <a:pt x="7744909" y="5806428"/>
                </a:lnTo>
                <a:lnTo>
                  <a:pt x="7499958" y="6049570"/>
                </a:lnTo>
                <a:lnTo>
                  <a:pt x="4348754" y="6049570"/>
                </a:lnTo>
                <a:lnTo>
                  <a:pt x="3800199" y="6598268"/>
                </a:lnTo>
                <a:lnTo>
                  <a:pt x="2892638" y="6598268"/>
                </a:lnTo>
                <a:lnTo>
                  <a:pt x="2722188" y="6768115"/>
                </a:lnTo>
                <a:lnTo>
                  <a:pt x="2727631" y="6781771"/>
                </a:lnTo>
                <a:cubicBezTo>
                  <a:pt x="2727631" y="6790673"/>
                  <a:pt x="2724369" y="6799575"/>
                  <a:pt x="2717847" y="6806318"/>
                </a:cubicBezTo>
                <a:cubicBezTo>
                  <a:pt x="2703172" y="6819806"/>
                  <a:pt x="2681430" y="6819806"/>
                  <a:pt x="2668385" y="6806318"/>
                </a:cubicBezTo>
                <a:cubicBezTo>
                  <a:pt x="2654796" y="6792831"/>
                  <a:pt x="2654796" y="6770712"/>
                  <a:pt x="2668385" y="6757225"/>
                </a:cubicBezTo>
                <a:cubicBezTo>
                  <a:pt x="2674907" y="6750482"/>
                  <a:pt x="2683604" y="6747109"/>
                  <a:pt x="2692505" y="6747109"/>
                </a:cubicBezTo>
                <a:lnTo>
                  <a:pt x="2705750" y="6752396"/>
                </a:lnTo>
                <a:lnTo>
                  <a:pt x="2882862" y="6574930"/>
                </a:lnTo>
                <a:lnTo>
                  <a:pt x="3790423" y="6574930"/>
                </a:lnTo>
                <a:lnTo>
                  <a:pt x="4339521" y="6027318"/>
                </a:lnTo>
                <a:lnTo>
                  <a:pt x="7490726" y="6027318"/>
                </a:lnTo>
                <a:lnTo>
                  <a:pt x="7735131" y="5783091"/>
                </a:lnTo>
                <a:lnTo>
                  <a:pt x="8100111" y="5783091"/>
                </a:lnTo>
                <a:close/>
                <a:moveTo>
                  <a:pt x="11303927" y="5589851"/>
                </a:moveTo>
                <a:cubicBezTo>
                  <a:pt x="11357176" y="5589851"/>
                  <a:pt x="11400670" y="5633304"/>
                  <a:pt x="11400670" y="5686535"/>
                </a:cubicBezTo>
                <a:cubicBezTo>
                  <a:pt x="11400670" y="5740850"/>
                  <a:pt x="11357176" y="5783217"/>
                  <a:pt x="11303927" y="5783217"/>
                </a:cubicBezTo>
                <a:cubicBezTo>
                  <a:pt x="11250675" y="5783217"/>
                  <a:pt x="11207202" y="5740850"/>
                  <a:pt x="11207202" y="5686535"/>
                </a:cubicBezTo>
                <a:cubicBezTo>
                  <a:pt x="11207202" y="5633304"/>
                  <a:pt x="11250675" y="5589851"/>
                  <a:pt x="11303927" y="5589851"/>
                </a:cubicBezTo>
                <a:close/>
                <a:moveTo>
                  <a:pt x="4470847" y="5466696"/>
                </a:moveTo>
                <a:cubicBezTo>
                  <a:pt x="4430523" y="5466696"/>
                  <a:pt x="4397282" y="5499378"/>
                  <a:pt x="4397282" y="5540774"/>
                </a:cubicBezTo>
                <a:cubicBezTo>
                  <a:pt x="4397282" y="5581626"/>
                  <a:pt x="4430523" y="5614308"/>
                  <a:pt x="4470847" y="5614308"/>
                </a:cubicBezTo>
                <a:cubicBezTo>
                  <a:pt x="4511718" y="5614308"/>
                  <a:pt x="4544958" y="5581626"/>
                  <a:pt x="4544958" y="5540774"/>
                </a:cubicBezTo>
                <a:cubicBezTo>
                  <a:pt x="4544958" y="5499378"/>
                  <a:pt x="4511718" y="5466696"/>
                  <a:pt x="4470847" y="5466696"/>
                </a:cubicBezTo>
                <a:close/>
                <a:moveTo>
                  <a:pt x="4470847" y="5443818"/>
                </a:moveTo>
                <a:cubicBezTo>
                  <a:pt x="4524250" y="5443818"/>
                  <a:pt x="4567846" y="5486850"/>
                  <a:pt x="4567846" y="5540774"/>
                </a:cubicBezTo>
                <a:cubicBezTo>
                  <a:pt x="4567846" y="5594154"/>
                  <a:pt x="4524250" y="5637186"/>
                  <a:pt x="4470847" y="5637186"/>
                </a:cubicBezTo>
                <a:cubicBezTo>
                  <a:pt x="4417990" y="5637186"/>
                  <a:pt x="4374397" y="5594154"/>
                  <a:pt x="4374397" y="5540774"/>
                </a:cubicBezTo>
                <a:cubicBezTo>
                  <a:pt x="4374397" y="5486850"/>
                  <a:pt x="4417990" y="5443818"/>
                  <a:pt x="4470847" y="5443818"/>
                </a:cubicBezTo>
                <a:close/>
                <a:moveTo>
                  <a:pt x="8852967" y="5209211"/>
                </a:moveTo>
                <a:cubicBezTo>
                  <a:pt x="8867089" y="5209211"/>
                  <a:pt x="8880129" y="5215184"/>
                  <a:pt x="8889631" y="5224754"/>
                </a:cubicBezTo>
                <a:lnTo>
                  <a:pt x="8896128" y="5240333"/>
                </a:lnTo>
                <a:lnTo>
                  <a:pt x="9018876" y="5240333"/>
                </a:lnTo>
                <a:lnTo>
                  <a:pt x="9323321" y="5543496"/>
                </a:lnTo>
                <a:lnTo>
                  <a:pt x="9733766" y="5543496"/>
                </a:lnTo>
                <a:lnTo>
                  <a:pt x="9788130" y="5597186"/>
                </a:lnTo>
                <a:lnTo>
                  <a:pt x="9942824" y="5597186"/>
                </a:lnTo>
                <a:lnTo>
                  <a:pt x="9948582" y="5583586"/>
                </a:lnTo>
                <a:cubicBezTo>
                  <a:pt x="9958084" y="5574172"/>
                  <a:pt x="9971124" y="5568304"/>
                  <a:pt x="9985247" y="5568304"/>
                </a:cubicBezTo>
                <a:cubicBezTo>
                  <a:pt x="10014581" y="5568304"/>
                  <a:pt x="10037939" y="5591773"/>
                  <a:pt x="10037939" y="5620153"/>
                </a:cubicBezTo>
                <a:cubicBezTo>
                  <a:pt x="10037939" y="5649625"/>
                  <a:pt x="10014581" y="5673092"/>
                  <a:pt x="9985247" y="5673092"/>
                </a:cubicBezTo>
                <a:cubicBezTo>
                  <a:pt x="9971124" y="5673092"/>
                  <a:pt x="9958084" y="5667227"/>
                  <a:pt x="9948582" y="5657675"/>
                </a:cubicBezTo>
                <a:lnTo>
                  <a:pt x="9943091" y="5644369"/>
                </a:lnTo>
                <a:lnTo>
                  <a:pt x="9769104" y="5644369"/>
                </a:lnTo>
                <a:lnTo>
                  <a:pt x="9714197" y="5589592"/>
                </a:lnTo>
                <a:lnTo>
                  <a:pt x="9304292" y="5589592"/>
                </a:lnTo>
                <a:lnTo>
                  <a:pt x="8999852" y="5286431"/>
                </a:lnTo>
                <a:lnTo>
                  <a:pt x="8894854" y="5286431"/>
                </a:lnTo>
                <a:lnTo>
                  <a:pt x="8889631" y="5298935"/>
                </a:lnTo>
                <a:cubicBezTo>
                  <a:pt x="8880129" y="5308302"/>
                  <a:pt x="8867089" y="5314002"/>
                  <a:pt x="8852967" y="5314002"/>
                </a:cubicBezTo>
                <a:cubicBezTo>
                  <a:pt x="8823634" y="5314002"/>
                  <a:pt x="8800278" y="5291198"/>
                  <a:pt x="8800278" y="5261878"/>
                </a:cubicBezTo>
                <a:cubicBezTo>
                  <a:pt x="8800278" y="5233101"/>
                  <a:pt x="8823634" y="5209211"/>
                  <a:pt x="8852967" y="5209211"/>
                </a:cubicBezTo>
                <a:close/>
                <a:moveTo>
                  <a:pt x="8604138" y="5099089"/>
                </a:moveTo>
                <a:lnTo>
                  <a:pt x="8989577" y="5099089"/>
                </a:lnTo>
                <a:lnTo>
                  <a:pt x="9380997" y="5489903"/>
                </a:lnTo>
                <a:lnTo>
                  <a:pt x="9630536" y="5489903"/>
                </a:lnTo>
                <a:lnTo>
                  <a:pt x="9677284" y="5443222"/>
                </a:lnTo>
                <a:lnTo>
                  <a:pt x="9736543" y="5443222"/>
                </a:lnTo>
                <a:lnTo>
                  <a:pt x="9742202" y="5429960"/>
                </a:lnTo>
                <a:cubicBezTo>
                  <a:pt x="9748479" y="5423752"/>
                  <a:pt x="9757029" y="5419878"/>
                  <a:pt x="9766112" y="5419878"/>
                </a:cubicBezTo>
                <a:cubicBezTo>
                  <a:pt x="9785347" y="5419878"/>
                  <a:pt x="9800837" y="5435367"/>
                  <a:pt x="9800837" y="5454057"/>
                </a:cubicBezTo>
                <a:cubicBezTo>
                  <a:pt x="9800837" y="5473283"/>
                  <a:pt x="9785347" y="5488770"/>
                  <a:pt x="9766112" y="5488770"/>
                </a:cubicBezTo>
                <a:cubicBezTo>
                  <a:pt x="9757029" y="5488770"/>
                  <a:pt x="9748479" y="5484898"/>
                  <a:pt x="9742202" y="5478624"/>
                </a:cubicBezTo>
                <a:lnTo>
                  <a:pt x="9737152" y="5466563"/>
                </a:lnTo>
                <a:lnTo>
                  <a:pt x="9687069" y="5466563"/>
                </a:lnTo>
                <a:lnTo>
                  <a:pt x="9640320" y="5512701"/>
                </a:lnTo>
                <a:lnTo>
                  <a:pt x="9371214" y="5512701"/>
                </a:lnTo>
                <a:lnTo>
                  <a:pt x="8979791" y="5122429"/>
                </a:lnTo>
                <a:lnTo>
                  <a:pt x="8613924" y="5122429"/>
                </a:lnTo>
                <a:lnTo>
                  <a:pt x="8582201" y="5154102"/>
                </a:lnTo>
                <a:lnTo>
                  <a:pt x="8587996" y="5168042"/>
                </a:lnTo>
                <a:cubicBezTo>
                  <a:pt x="8587996" y="5176876"/>
                  <a:pt x="8584622" y="5185778"/>
                  <a:pt x="8577876" y="5192792"/>
                </a:cubicBezTo>
                <a:cubicBezTo>
                  <a:pt x="8563844" y="5206278"/>
                  <a:pt x="8542257" y="5206278"/>
                  <a:pt x="8528764" y="5192792"/>
                </a:cubicBezTo>
                <a:cubicBezTo>
                  <a:pt x="8515270" y="5178764"/>
                  <a:pt x="8515270" y="5157185"/>
                  <a:pt x="8528764" y="5143698"/>
                </a:cubicBezTo>
                <a:cubicBezTo>
                  <a:pt x="8535510" y="5136955"/>
                  <a:pt x="8544280" y="5133582"/>
                  <a:pt x="8553120" y="5133582"/>
                </a:cubicBezTo>
                <a:lnTo>
                  <a:pt x="8565050" y="5138457"/>
                </a:lnTo>
                <a:close/>
                <a:moveTo>
                  <a:pt x="8146492" y="5082331"/>
                </a:moveTo>
                <a:cubicBezTo>
                  <a:pt x="8174737" y="5082331"/>
                  <a:pt x="8198594" y="5106221"/>
                  <a:pt x="8198594" y="5134456"/>
                </a:cubicBezTo>
                <a:cubicBezTo>
                  <a:pt x="8198594" y="5149116"/>
                  <a:pt x="8192663" y="5162283"/>
                  <a:pt x="8183158" y="5171785"/>
                </a:cubicBezTo>
                <a:lnTo>
                  <a:pt x="8170564" y="5177054"/>
                </a:lnTo>
                <a:lnTo>
                  <a:pt x="8170564" y="5245629"/>
                </a:lnTo>
                <a:lnTo>
                  <a:pt x="8395924" y="5470590"/>
                </a:lnTo>
                <a:lnTo>
                  <a:pt x="9087351" y="5470590"/>
                </a:lnTo>
                <a:lnTo>
                  <a:pt x="9282344" y="5665666"/>
                </a:lnTo>
                <a:lnTo>
                  <a:pt x="9690253" y="5665666"/>
                </a:lnTo>
                <a:lnTo>
                  <a:pt x="9739134" y="5713484"/>
                </a:lnTo>
                <a:lnTo>
                  <a:pt x="9820064" y="5713484"/>
                </a:lnTo>
                <a:lnTo>
                  <a:pt x="10022151" y="5916130"/>
                </a:lnTo>
                <a:lnTo>
                  <a:pt x="10034621" y="5911003"/>
                </a:lnTo>
                <a:cubicBezTo>
                  <a:pt x="10048194" y="5911003"/>
                  <a:pt x="10061767" y="5916152"/>
                  <a:pt x="10072186" y="5926451"/>
                </a:cubicBezTo>
                <a:cubicBezTo>
                  <a:pt x="10093025" y="5946506"/>
                  <a:pt x="10093025" y="5979569"/>
                  <a:pt x="10072186" y="6000166"/>
                </a:cubicBezTo>
                <a:cubicBezTo>
                  <a:pt x="10051347" y="6020222"/>
                  <a:pt x="10017896" y="6020222"/>
                  <a:pt x="9997054" y="6000166"/>
                </a:cubicBezTo>
                <a:cubicBezTo>
                  <a:pt x="9986634" y="5989867"/>
                  <a:pt x="9981424" y="5976453"/>
                  <a:pt x="9981424" y="5963106"/>
                </a:cubicBezTo>
                <a:lnTo>
                  <a:pt x="9987806" y="5948138"/>
                </a:lnTo>
                <a:lnTo>
                  <a:pt x="9800512" y="5760759"/>
                </a:lnTo>
                <a:lnTo>
                  <a:pt x="9719584" y="5760759"/>
                </a:lnTo>
                <a:lnTo>
                  <a:pt x="9671241" y="5711854"/>
                </a:lnTo>
                <a:lnTo>
                  <a:pt x="9262788" y="5711854"/>
                </a:lnTo>
                <a:lnTo>
                  <a:pt x="9068884" y="5517864"/>
                </a:lnTo>
                <a:lnTo>
                  <a:pt x="8376371" y="5517864"/>
                </a:lnTo>
                <a:lnTo>
                  <a:pt x="8124939" y="5265191"/>
                </a:lnTo>
                <a:lnTo>
                  <a:pt x="8124939" y="5178269"/>
                </a:lnTo>
                <a:lnTo>
                  <a:pt x="8109147" y="5171785"/>
                </a:lnTo>
                <a:cubicBezTo>
                  <a:pt x="8099642" y="5162283"/>
                  <a:pt x="8093803" y="5149116"/>
                  <a:pt x="8093803" y="5134456"/>
                </a:cubicBezTo>
                <a:cubicBezTo>
                  <a:pt x="8093803" y="5106221"/>
                  <a:pt x="8117160" y="5082331"/>
                  <a:pt x="8146492" y="5082331"/>
                </a:cubicBezTo>
                <a:close/>
                <a:moveTo>
                  <a:pt x="8801474" y="4955462"/>
                </a:moveTo>
                <a:cubicBezTo>
                  <a:pt x="8812299" y="4955462"/>
                  <a:pt x="8822042" y="4959715"/>
                  <a:pt x="8829080" y="4966698"/>
                </a:cubicBezTo>
                <a:lnTo>
                  <a:pt x="8833309" y="4976997"/>
                </a:lnTo>
                <a:lnTo>
                  <a:pt x="8987584" y="4976997"/>
                </a:lnTo>
                <a:lnTo>
                  <a:pt x="9399062" y="5387562"/>
                </a:lnTo>
                <a:lnTo>
                  <a:pt x="9553432" y="5387562"/>
                </a:lnTo>
                <a:lnTo>
                  <a:pt x="9615493" y="5325257"/>
                </a:lnTo>
                <a:lnTo>
                  <a:pt x="9611048" y="5313872"/>
                </a:lnTo>
                <a:cubicBezTo>
                  <a:pt x="9611048" y="5303771"/>
                  <a:pt x="9614710" y="5293807"/>
                  <a:pt x="9622032" y="5286535"/>
                </a:cubicBezTo>
                <a:cubicBezTo>
                  <a:pt x="9637761" y="5271454"/>
                  <a:pt x="9662700" y="5271454"/>
                  <a:pt x="9678423" y="5286535"/>
                </a:cubicBezTo>
                <a:cubicBezTo>
                  <a:pt x="9693065" y="5301079"/>
                  <a:pt x="9693065" y="5326394"/>
                  <a:pt x="9678423" y="5342017"/>
                </a:cubicBezTo>
                <a:cubicBezTo>
                  <a:pt x="9670562" y="5349556"/>
                  <a:pt x="9660395" y="5353327"/>
                  <a:pt x="9650226" y="5353327"/>
                </a:cubicBezTo>
                <a:lnTo>
                  <a:pt x="9640268" y="5349331"/>
                </a:lnTo>
                <a:lnTo>
                  <a:pt x="9568110" y="5421731"/>
                </a:lnTo>
                <a:lnTo>
                  <a:pt x="9384389" y="5421731"/>
                </a:lnTo>
                <a:lnTo>
                  <a:pt x="8973452" y="5011166"/>
                </a:lnTo>
                <a:lnTo>
                  <a:pt x="8833637" y="5011166"/>
                </a:lnTo>
                <a:lnTo>
                  <a:pt x="8829080" y="5022384"/>
                </a:lnTo>
                <a:cubicBezTo>
                  <a:pt x="8822042" y="5029515"/>
                  <a:pt x="8812299" y="5033904"/>
                  <a:pt x="8801474" y="5033904"/>
                </a:cubicBezTo>
                <a:cubicBezTo>
                  <a:pt x="8779821" y="5033904"/>
                  <a:pt x="8761956" y="5016349"/>
                  <a:pt x="8761956" y="4994404"/>
                </a:cubicBezTo>
                <a:cubicBezTo>
                  <a:pt x="8761956" y="4972458"/>
                  <a:pt x="8779821" y="4955462"/>
                  <a:pt x="8801474" y="4955462"/>
                </a:cubicBezTo>
                <a:close/>
                <a:moveTo>
                  <a:pt x="11029237" y="4839526"/>
                </a:moveTo>
                <a:lnTo>
                  <a:pt x="11043576" y="4874062"/>
                </a:lnTo>
                <a:cubicBezTo>
                  <a:pt x="11056814" y="4887369"/>
                  <a:pt x="11075054" y="4895653"/>
                  <a:pt x="11095047" y="4895653"/>
                </a:cubicBezTo>
                <a:cubicBezTo>
                  <a:pt x="11115311" y="4895653"/>
                  <a:pt x="11133818" y="4887369"/>
                  <a:pt x="11147260" y="4874062"/>
                </a:cubicBezTo>
                <a:lnTo>
                  <a:pt x="11161824" y="4839526"/>
                </a:lnTo>
                <a:close/>
                <a:moveTo>
                  <a:pt x="0" y="4823789"/>
                </a:moveTo>
                <a:lnTo>
                  <a:pt x="254206" y="4823789"/>
                </a:lnTo>
                <a:lnTo>
                  <a:pt x="577926" y="5147322"/>
                </a:lnTo>
                <a:lnTo>
                  <a:pt x="577926" y="5412233"/>
                </a:lnTo>
                <a:lnTo>
                  <a:pt x="1078170" y="5913283"/>
                </a:lnTo>
                <a:lnTo>
                  <a:pt x="1078170" y="6827006"/>
                </a:lnTo>
                <a:lnTo>
                  <a:pt x="1055357" y="6827006"/>
                </a:lnTo>
                <a:lnTo>
                  <a:pt x="1055357" y="5923053"/>
                </a:lnTo>
                <a:lnTo>
                  <a:pt x="554571" y="5422004"/>
                </a:lnTo>
                <a:lnTo>
                  <a:pt x="554571" y="5157094"/>
                </a:lnTo>
                <a:lnTo>
                  <a:pt x="244430" y="4847673"/>
                </a:lnTo>
                <a:lnTo>
                  <a:pt x="0" y="4847673"/>
                </a:lnTo>
                <a:close/>
                <a:moveTo>
                  <a:pt x="8646373" y="4790276"/>
                </a:moveTo>
                <a:lnTo>
                  <a:pt x="8927426" y="4790276"/>
                </a:lnTo>
                <a:lnTo>
                  <a:pt x="9368532" y="5230855"/>
                </a:lnTo>
                <a:lnTo>
                  <a:pt x="9398969" y="5230855"/>
                </a:lnTo>
                <a:lnTo>
                  <a:pt x="9403205" y="5220573"/>
                </a:lnTo>
                <a:cubicBezTo>
                  <a:pt x="9410242" y="5213540"/>
                  <a:pt x="9419986" y="5209211"/>
                  <a:pt x="9430812" y="5209211"/>
                </a:cubicBezTo>
                <a:cubicBezTo>
                  <a:pt x="9452467" y="5209211"/>
                  <a:pt x="9470329" y="5226526"/>
                  <a:pt x="9470329" y="5248170"/>
                </a:cubicBezTo>
                <a:cubicBezTo>
                  <a:pt x="9470329" y="5269815"/>
                  <a:pt x="9452467" y="5287671"/>
                  <a:pt x="9430812" y="5287671"/>
                </a:cubicBezTo>
                <a:cubicBezTo>
                  <a:pt x="9419986" y="5287671"/>
                  <a:pt x="9410242" y="5283207"/>
                  <a:pt x="9403205" y="5276038"/>
                </a:cubicBezTo>
                <a:lnTo>
                  <a:pt x="9399161" y="5266123"/>
                </a:lnTo>
                <a:lnTo>
                  <a:pt x="9353340" y="5266123"/>
                </a:lnTo>
                <a:lnTo>
                  <a:pt x="8912776" y="4825550"/>
                </a:lnTo>
                <a:lnTo>
                  <a:pt x="8660478" y="4825550"/>
                </a:lnTo>
                <a:lnTo>
                  <a:pt x="8601021" y="4884618"/>
                </a:lnTo>
                <a:lnTo>
                  <a:pt x="8604454" y="4893082"/>
                </a:lnTo>
                <a:cubicBezTo>
                  <a:pt x="8604454" y="4903110"/>
                  <a:pt x="8600772" y="4913274"/>
                  <a:pt x="8593404" y="4921134"/>
                </a:cubicBezTo>
                <a:cubicBezTo>
                  <a:pt x="8578126" y="4935768"/>
                  <a:pt x="8553568" y="4935768"/>
                  <a:pt x="8537744" y="4921134"/>
                </a:cubicBezTo>
                <a:cubicBezTo>
                  <a:pt x="8522466" y="4905413"/>
                  <a:pt x="8522466" y="4880480"/>
                  <a:pt x="8537744" y="4865845"/>
                </a:cubicBezTo>
                <a:cubicBezTo>
                  <a:pt x="8545656" y="4857989"/>
                  <a:pt x="8555752" y="4854057"/>
                  <a:pt x="8565779" y="4854057"/>
                </a:cubicBezTo>
                <a:lnTo>
                  <a:pt x="8577568" y="4859090"/>
                </a:lnTo>
                <a:close/>
                <a:moveTo>
                  <a:pt x="11095047" y="4748454"/>
                </a:moveTo>
                <a:cubicBezTo>
                  <a:pt x="11075054" y="4748454"/>
                  <a:pt x="11056814" y="4756735"/>
                  <a:pt x="11043576" y="4770113"/>
                </a:cubicBezTo>
                <a:lnTo>
                  <a:pt x="11024398" y="4816734"/>
                </a:lnTo>
                <a:lnTo>
                  <a:pt x="11166741" y="4816734"/>
                </a:lnTo>
                <a:lnTo>
                  <a:pt x="11147260" y="4770113"/>
                </a:lnTo>
                <a:cubicBezTo>
                  <a:pt x="11133818" y="4756735"/>
                  <a:pt x="11115311" y="4748454"/>
                  <a:pt x="11095047" y="4748454"/>
                </a:cubicBezTo>
                <a:close/>
                <a:moveTo>
                  <a:pt x="0" y="4723239"/>
                </a:moveTo>
                <a:lnTo>
                  <a:pt x="302266" y="4723239"/>
                </a:lnTo>
                <a:lnTo>
                  <a:pt x="715073" y="5135382"/>
                </a:lnTo>
                <a:lnTo>
                  <a:pt x="715073" y="5369419"/>
                </a:lnTo>
                <a:lnTo>
                  <a:pt x="1217502" y="5872788"/>
                </a:lnTo>
                <a:lnTo>
                  <a:pt x="1217502" y="6827006"/>
                </a:lnTo>
                <a:lnTo>
                  <a:pt x="1194146" y="6827006"/>
                </a:lnTo>
                <a:lnTo>
                  <a:pt x="1194146" y="5882563"/>
                </a:lnTo>
                <a:lnTo>
                  <a:pt x="691717" y="5379193"/>
                </a:lnTo>
                <a:lnTo>
                  <a:pt x="691717" y="5145157"/>
                </a:lnTo>
                <a:lnTo>
                  <a:pt x="292489" y="4746590"/>
                </a:lnTo>
                <a:lnTo>
                  <a:pt x="0" y="4746590"/>
                </a:lnTo>
                <a:close/>
                <a:moveTo>
                  <a:pt x="8193195" y="4653240"/>
                </a:moveTo>
                <a:cubicBezTo>
                  <a:pt x="8152327" y="4653240"/>
                  <a:pt x="8119086" y="4685821"/>
                  <a:pt x="8119086" y="4726566"/>
                </a:cubicBezTo>
                <a:cubicBezTo>
                  <a:pt x="8119086" y="4766761"/>
                  <a:pt x="8152327" y="4799895"/>
                  <a:pt x="8193195" y="4799895"/>
                </a:cubicBezTo>
                <a:cubicBezTo>
                  <a:pt x="8233463" y="4799895"/>
                  <a:pt x="8266703" y="4766761"/>
                  <a:pt x="8266703" y="4726566"/>
                </a:cubicBezTo>
                <a:cubicBezTo>
                  <a:pt x="8266703" y="4685821"/>
                  <a:pt x="8233463" y="4653240"/>
                  <a:pt x="8193195" y="4653240"/>
                </a:cubicBezTo>
                <a:close/>
                <a:moveTo>
                  <a:pt x="8193195" y="4629885"/>
                </a:moveTo>
                <a:cubicBezTo>
                  <a:pt x="8245997" y="4629885"/>
                  <a:pt x="8289590" y="4673331"/>
                  <a:pt x="8289590" y="4726566"/>
                </a:cubicBezTo>
                <a:cubicBezTo>
                  <a:pt x="8289590" y="4779798"/>
                  <a:pt x="8245997" y="4823251"/>
                  <a:pt x="8193195" y="4823251"/>
                </a:cubicBezTo>
                <a:cubicBezTo>
                  <a:pt x="8139794" y="4823251"/>
                  <a:pt x="8096200" y="4779798"/>
                  <a:pt x="8096200" y="4726566"/>
                </a:cubicBezTo>
                <a:cubicBezTo>
                  <a:pt x="8096200" y="4673331"/>
                  <a:pt x="8139794" y="4629885"/>
                  <a:pt x="8193195" y="4629885"/>
                </a:cubicBezTo>
                <a:close/>
                <a:moveTo>
                  <a:pt x="9415085" y="4609428"/>
                </a:moveTo>
                <a:cubicBezTo>
                  <a:pt x="9424051" y="4609428"/>
                  <a:pt x="9433155" y="4612911"/>
                  <a:pt x="9440493" y="4619875"/>
                </a:cubicBezTo>
                <a:cubicBezTo>
                  <a:pt x="9447014" y="4626567"/>
                  <a:pt x="9450278" y="4635274"/>
                  <a:pt x="9450278" y="4643979"/>
                </a:cubicBezTo>
                <a:lnTo>
                  <a:pt x="9444250" y="4658824"/>
                </a:lnTo>
                <a:lnTo>
                  <a:pt x="9629939" y="4844364"/>
                </a:lnTo>
                <a:lnTo>
                  <a:pt x="9967734" y="4844364"/>
                </a:lnTo>
                <a:lnTo>
                  <a:pt x="10599351" y="5476025"/>
                </a:lnTo>
                <a:lnTo>
                  <a:pt x="11042508" y="5476025"/>
                </a:lnTo>
                <a:lnTo>
                  <a:pt x="11104419" y="5536803"/>
                </a:lnTo>
                <a:lnTo>
                  <a:pt x="11104419" y="5770152"/>
                </a:lnTo>
                <a:lnTo>
                  <a:pt x="11179910" y="5845583"/>
                </a:lnTo>
                <a:lnTo>
                  <a:pt x="11582898" y="5845583"/>
                </a:lnTo>
                <a:lnTo>
                  <a:pt x="12160737" y="6422441"/>
                </a:lnTo>
                <a:lnTo>
                  <a:pt x="12192000" y="6422441"/>
                </a:lnTo>
                <a:lnTo>
                  <a:pt x="12192000" y="6445776"/>
                </a:lnTo>
                <a:lnTo>
                  <a:pt x="12151502" y="6445776"/>
                </a:lnTo>
                <a:lnTo>
                  <a:pt x="11573664" y="5868917"/>
                </a:lnTo>
                <a:lnTo>
                  <a:pt x="11170132" y="5868917"/>
                </a:lnTo>
                <a:lnTo>
                  <a:pt x="11081068" y="5779920"/>
                </a:lnTo>
                <a:lnTo>
                  <a:pt x="11081068" y="5546028"/>
                </a:lnTo>
                <a:lnTo>
                  <a:pt x="11033275" y="5498274"/>
                </a:lnTo>
                <a:lnTo>
                  <a:pt x="10589576" y="5498274"/>
                </a:lnTo>
                <a:lnTo>
                  <a:pt x="9957962" y="4867700"/>
                </a:lnTo>
                <a:lnTo>
                  <a:pt x="9621250" y="4867700"/>
                </a:lnTo>
                <a:lnTo>
                  <a:pt x="9426672" y="4673764"/>
                </a:lnTo>
                <a:lnTo>
                  <a:pt x="9415085" y="4678527"/>
                </a:lnTo>
                <a:cubicBezTo>
                  <a:pt x="9406113" y="4678527"/>
                  <a:pt x="9397283" y="4675044"/>
                  <a:pt x="9390488" y="4668085"/>
                </a:cubicBezTo>
                <a:cubicBezTo>
                  <a:pt x="9377444" y="4654693"/>
                  <a:pt x="9377444" y="4633265"/>
                  <a:pt x="9390488" y="4619875"/>
                </a:cubicBezTo>
                <a:cubicBezTo>
                  <a:pt x="9397283" y="4612911"/>
                  <a:pt x="9406113" y="4609428"/>
                  <a:pt x="9415085" y="4609428"/>
                </a:cubicBezTo>
                <a:close/>
                <a:moveTo>
                  <a:pt x="9892752" y="4404867"/>
                </a:moveTo>
                <a:cubicBezTo>
                  <a:pt x="9902443" y="4404867"/>
                  <a:pt x="9911192" y="4409115"/>
                  <a:pt x="9917515" y="4415694"/>
                </a:cubicBezTo>
                <a:lnTo>
                  <a:pt x="9923913" y="4431202"/>
                </a:lnTo>
                <a:lnTo>
                  <a:pt x="10052558" y="4431202"/>
                </a:lnTo>
                <a:lnTo>
                  <a:pt x="10735129" y="5112167"/>
                </a:lnTo>
                <a:lnTo>
                  <a:pt x="11250995" y="5112167"/>
                </a:lnTo>
                <a:lnTo>
                  <a:pt x="11958547" y="5819748"/>
                </a:lnTo>
                <a:lnTo>
                  <a:pt x="12192000" y="5819748"/>
                </a:lnTo>
                <a:lnTo>
                  <a:pt x="12192000" y="5843081"/>
                </a:lnTo>
                <a:lnTo>
                  <a:pt x="11949861" y="5843081"/>
                </a:lnTo>
                <a:lnTo>
                  <a:pt x="11241220" y="5134958"/>
                </a:lnTo>
                <a:lnTo>
                  <a:pt x="10725357" y="5134958"/>
                </a:lnTo>
                <a:lnTo>
                  <a:pt x="10043326" y="4453995"/>
                </a:lnTo>
                <a:lnTo>
                  <a:pt x="9922276" y="4453995"/>
                </a:lnTo>
                <a:lnTo>
                  <a:pt x="9917515" y="4465723"/>
                </a:lnTo>
                <a:cubicBezTo>
                  <a:pt x="9911192" y="4472160"/>
                  <a:pt x="9902443" y="4476133"/>
                  <a:pt x="9892752" y="4476133"/>
                </a:cubicBezTo>
                <a:cubicBezTo>
                  <a:pt x="9874444" y="4476133"/>
                  <a:pt x="9858833" y="4460240"/>
                  <a:pt x="9858833" y="4440502"/>
                </a:cubicBezTo>
                <a:cubicBezTo>
                  <a:pt x="9858833" y="4421861"/>
                  <a:pt x="9874444" y="4404867"/>
                  <a:pt x="9892752" y="4404867"/>
                </a:cubicBezTo>
                <a:close/>
                <a:moveTo>
                  <a:pt x="8980543" y="4368378"/>
                </a:moveTo>
                <a:cubicBezTo>
                  <a:pt x="8939906" y="4368378"/>
                  <a:pt x="8907933" y="4400967"/>
                  <a:pt x="8907933" y="4441700"/>
                </a:cubicBezTo>
                <a:cubicBezTo>
                  <a:pt x="8907933" y="4481891"/>
                  <a:pt x="8939906" y="4515023"/>
                  <a:pt x="8980543" y="4515023"/>
                </a:cubicBezTo>
                <a:cubicBezTo>
                  <a:pt x="9021724" y="4515023"/>
                  <a:pt x="9054238" y="4481891"/>
                  <a:pt x="9054238" y="4441700"/>
                </a:cubicBezTo>
                <a:cubicBezTo>
                  <a:pt x="9054238" y="4400967"/>
                  <a:pt x="9021724" y="4368378"/>
                  <a:pt x="8980543" y="4368378"/>
                </a:cubicBezTo>
                <a:close/>
                <a:moveTo>
                  <a:pt x="8726947" y="4368378"/>
                </a:moveTo>
                <a:cubicBezTo>
                  <a:pt x="8686191" y="4368378"/>
                  <a:pt x="8653590" y="4400967"/>
                  <a:pt x="8653590" y="4441700"/>
                </a:cubicBezTo>
                <a:cubicBezTo>
                  <a:pt x="8653590" y="4481891"/>
                  <a:pt x="8686191" y="4515023"/>
                  <a:pt x="8726947" y="4515023"/>
                </a:cubicBezTo>
                <a:cubicBezTo>
                  <a:pt x="8767159" y="4515023"/>
                  <a:pt x="8800307" y="4481891"/>
                  <a:pt x="8800307" y="4441700"/>
                </a:cubicBezTo>
                <a:cubicBezTo>
                  <a:pt x="8800307" y="4400967"/>
                  <a:pt x="8767159" y="4368378"/>
                  <a:pt x="8726947" y="4368378"/>
                </a:cubicBezTo>
                <a:close/>
                <a:moveTo>
                  <a:pt x="8456315" y="4368378"/>
                </a:moveTo>
                <a:cubicBezTo>
                  <a:pt x="8415562" y="4368378"/>
                  <a:pt x="8382414" y="4400967"/>
                  <a:pt x="8382414" y="4441700"/>
                </a:cubicBezTo>
                <a:cubicBezTo>
                  <a:pt x="8382414" y="4481891"/>
                  <a:pt x="8415562" y="4515023"/>
                  <a:pt x="8456315" y="4515023"/>
                </a:cubicBezTo>
                <a:cubicBezTo>
                  <a:pt x="8496526" y="4515023"/>
                  <a:pt x="8529676" y="4481891"/>
                  <a:pt x="8529676" y="4441700"/>
                </a:cubicBezTo>
                <a:cubicBezTo>
                  <a:pt x="8529676" y="4400967"/>
                  <a:pt x="8496526" y="4368378"/>
                  <a:pt x="8456315" y="4368378"/>
                </a:cubicBezTo>
                <a:close/>
                <a:moveTo>
                  <a:pt x="8193195" y="4368378"/>
                </a:moveTo>
                <a:cubicBezTo>
                  <a:pt x="8152327" y="4368378"/>
                  <a:pt x="8119086" y="4400967"/>
                  <a:pt x="8119086" y="4441700"/>
                </a:cubicBezTo>
                <a:cubicBezTo>
                  <a:pt x="8119086" y="4481891"/>
                  <a:pt x="8152327" y="4515023"/>
                  <a:pt x="8193195" y="4515023"/>
                </a:cubicBezTo>
                <a:cubicBezTo>
                  <a:pt x="8233463" y="4515023"/>
                  <a:pt x="8266703" y="4481891"/>
                  <a:pt x="8266703" y="4441700"/>
                </a:cubicBezTo>
                <a:cubicBezTo>
                  <a:pt x="8266703" y="4400967"/>
                  <a:pt x="8233463" y="4368378"/>
                  <a:pt x="8193195" y="4368378"/>
                </a:cubicBezTo>
                <a:close/>
                <a:moveTo>
                  <a:pt x="8980543" y="4345025"/>
                </a:moveTo>
                <a:cubicBezTo>
                  <a:pt x="9034188" y="4345025"/>
                  <a:pt x="9077540" y="4388474"/>
                  <a:pt x="9077540" y="4441700"/>
                </a:cubicBezTo>
                <a:cubicBezTo>
                  <a:pt x="9077540" y="4494929"/>
                  <a:pt x="9034188" y="4538382"/>
                  <a:pt x="8980543" y="4538382"/>
                </a:cubicBezTo>
                <a:cubicBezTo>
                  <a:pt x="8927442" y="4538382"/>
                  <a:pt x="8884089" y="4494929"/>
                  <a:pt x="8884089" y="4441700"/>
                </a:cubicBezTo>
                <a:cubicBezTo>
                  <a:pt x="8884089" y="4388474"/>
                  <a:pt x="8927442" y="4345025"/>
                  <a:pt x="8980543" y="4345025"/>
                </a:cubicBezTo>
                <a:close/>
                <a:moveTo>
                  <a:pt x="8726947" y="4345025"/>
                </a:moveTo>
                <a:cubicBezTo>
                  <a:pt x="8780200" y="4345025"/>
                  <a:pt x="8823676" y="4388474"/>
                  <a:pt x="8823676" y="4441700"/>
                </a:cubicBezTo>
                <a:cubicBezTo>
                  <a:pt x="8823676" y="4494929"/>
                  <a:pt x="8780200" y="4538382"/>
                  <a:pt x="8726947" y="4538382"/>
                </a:cubicBezTo>
                <a:cubicBezTo>
                  <a:pt x="8673694" y="4538382"/>
                  <a:pt x="8630224" y="4494929"/>
                  <a:pt x="8630224" y="4441700"/>
                </a:cubicBezTo>
                <a:cubicBezTo>
                  <a:pt x="8630224" y="4388474"/>
                  <a:pt x="8673694" y="4345025"/>
                  <a:pt x="8726947" y="4345025"/>
                </a:cubicBezTo>
                <a:close/>
                <a:moveTo>
                  <a:pt x="8456315" y="4345025"/>
                </a:moveTo>
                <a:cubicBezTo>
                  <a:pt x="8509570" y="4345025"/>
                  <a:pt x="8553041" y="4388474"/>
                  <a:pt x="8553041" y="4441700"/>
                </a:cubicBezTo>
                <a:cubicBezTo>
                  <a:pt x="8553041" y="4494929"/>
                  <a:pt x="8509570" y="4538382"/>
                  <a:pt x="8456315" y="4538382"/>
                </a:cubicBezTo>
                <a:cubicBezTo>
                  <a:pt x="8403064" y="4538382"/>
                  <a:pt x="8359593" y="4494929"/>
                  <a:pt x="8359593" y="4441700"/>
                </a:cubicBezTo>
                <a:cubicBezTo>
                  <a:pt x="8359593" y="4388474"/>
                  <a:pt x="8403064" y="4345025"/>
                  <a:pt x="8456315" y="4345025"/>
                </a:cubicBezTo>
                <a:close/>
                <a:moveTo>
                  <a:pt x="8193195" y="4345025"/>
                </a:moveTo>
                <a:cubicBezTo>
                  <a:pt x="8245997" y="4345025"/>
                  <a:pt x="8289592" y="4388474"/>
                  <a:pt x="8289592" y="4441700"/>
                </a:cubicBezTo>
                <a:cubicBezTo>
                  <a:pt x="8289592" y="4494929"/>
                  <a:pt x="8245997" y="4538382"/>
                  <a:pt x="8193195" y="4538382"/>
                </a:cubicBezTo>
                <a:cubicBezTo>
                  <a:pt x="8139794" y="4538382"/>
                  <a:pt x="8096200" y="4494929"/>
                  <a:pt x="8096200" y="4441700"/>
                </a:cubicBezTo>
                <a:cubicBezTo>
                  <a:pt x="8096200" y="4388474"/>
                  <a:pt x="8139794" y="4345025"/>
                  <a:pt x="8193195" y="4345025"/>
                </a:cubicBezTo>
                <a:close/>
                <a:moveTo>
                  <a:pt x="9619072" y="4244492"/>
                </a:moveTo>
                <a:cubicBezTo>
                  <a:pt x="9628948" y="4244492"/>
                  <a:pt x="9637859" y="4248387"/>
                  <a:pt x="9644300" y="4254649"/>
                </a:cubicBezTo>
                <a:lnTo>
                  <a:pt x="9650214" y="4268428"/>
                </a:lnTo>
                <a:lnTo>
                  <a:pt x="10122228" y="4268428"/>
                </a:lnTo>
                <a:lnTo>
                  <a:pt x="10815725" y="4962394"/>
                </a:lnTo>
                <a:lnTo>
                  <a:pt x="11290364" y="4962394"/>
                </a:lnTo>
                <a:lnTo>
                  <a:pt x="11976266" y="5647155"/>
                </a:lnTo>
                <a:lnTo>
                  <a:pt x="12192000" y="5647155"/>
                </a:lnTo>
                <a:lnTo>
                  <a:pt x="12192000" y="5669943"/>
                </a:lnTo>
                <a:lnTo>
                  <a:pt x="11967035" y="5669943"/>
                </a:lnTo>
                <a:lnTo>
                  <a:pt x="11281676" y="4985716"/>
                </a:lnTo>
                <a:lnTo>
                  <a:pt x="10805950" y="4985716"/>
                </a:lnTo>
                <a:lnTo>
                  <a:pt x="10112452" y="4291758"/>
                </a:lnTo>
                <a:lnTo>
                  <a:pt x="9649263" y="4291758"/>
                </a:lnTo>
                <a:lnTo>
                  <a:pt x="9644300" y="4303414"/>
                </a:lnTo>
                <a:cubicBezTo>
                  <a:pt x="9637859" y="4309604"/>
                  <a:pt x="9628948" y="4313371"/>
                  <a:pt x="9619072" y="4313371"/>
                </a:cubicBezTo>
                <a:cubicBezTo>
                  <a:pt x="9599324" y="4313371"/>
                  <a:pt x="9583412" y="4298301"/>
                  <a:pt x="9583412" y="4278929"/>
                </a:cubicBezTo>
                <a:cubicBezTo>
                  <a:pt x="9583412" y="4260096"/>
                  <a:pt x="9599324" y="4244492"/>
                  <a:pt x="9619072" y="4244492"/>
                </a:cubicBezTo>
                <a:close/>
                <a:moveTo>
                  <a:pt x="8726947" y="4119418"/>
                </a:moveTo>
                <a:cubicBezTo>
                  <a:pt x="8686193" y="4119418"/>
                  <a:pt x="8653590" y="4152555"/>
                  <a:pt x="8653590" y="4192742"/>
                </a:cubicBezTo>
                <a:cubicBezTo>
                  <a:pt x="8653590" y="4233484"/>
                  <a:pt x="8686193" y="4266616"/>
                  <a:pt x="8726947" y="4266616"/>
                </a:cubicBezTo>
                <a:cubicBezTo>
                  <a:pt x="8767159" y="4266616"/>
                  <a:pt x="8800307" y="4233484"/>
                  <a:pt x="8800307" y="4192742"/>
                </a:cubicBezTo>
                <a:cubicBezTo>
                  <a:pt x="8800307" y="4152555"/>
                  <a:pt x="8767159" y="4119418"/>
                  <a:pt x="8726947" y="4119418"/>
                </a:cubicBezTo>
                <a:close/>
                <a:moveTo>
                  <a:pt x="8726947" y="4096066"/>
                </a:moveTo>
                <a:cubicBezTo>
                  <a:pt x="8780200" y="4096066"/>
                  <a:pt x="8823676" y="4139522"/>
                  <a:pt x="8823676" y="4192742"/>
                </a:cubicBezTo>
                <a:cubicBezTo>
                  <a:pt x="8823676" y="4245974"/>
                  <a:pt x="8780200" y="4289427"/>
                  <a:pt x="8726947" y="4289427"/>
                </a:cubicBezTo>
                <a:cubicBezTo>
                  <a:pt x="8673694" y="4289427"/>
                  <a:pt x="8630224" y="4245974"/>
                  <a:pt x="8630224" y="4192742"/>
                </a:cubicBezTo>
                <a:cubicBezTo>
                  <a:pt x="8630224" y="4139522"/>
                  <a:pt x="8673694" y="4096066"/>
                  <a:pt x="8726947" y="4096066"/>
                </a:cubicBezTo>
                <a:close/>
                <a:moveTo>
                  <a:pt x="9806530" y="4084093"/>
                </a:moveTo>
                <a:cubicBezTo>
                  <a:pt x="9816226" y="4084093"/>
                  <a:pt x="9824970" y="4087996"/>
                  <a:pt x="9831300" y="4094316"/>
                </a:cubicBezTo>
                <a:lnTo>
                  <a:pt x="9836966" y="4108035"/>
                </a:lnTo>
                <a:lnTo>
                  <a:pt x="10192648" y="4108035"/>
                </a:lnTo>
                <a:lnTo>
                  <a:pt x="10901459" y="4816734"/>
                </a:lnTo>
                <a:lnTo>
                  <a:pt x="11001172" y="4816734"/>
                </a:lnTo>
                <a:lnTo>
                  <a:pt x="11027094" y="4754018"/>
                </a:lnTo>
                <a:cubicBezTo>
                  <a:pt x="11044522" y="4736503"/>
                  <a:pt x="11068567" y="4725636"/>
                  <a:pt x="11095047" y="4725636"/>
                </a:cubicBezTo>
                <a:cubicBezTo>
                  <a:pt x="11121524" y="4725636"/>
                  <a:pt x="11145842" y="4736503"/>
                  <a:pt x="11163538" y="4754018"/>
                </a:cubicBezTo>
                <a:lnTo>
                  <a:pt x="11189956" y="4816734"/>
                </a:lnTo>
                <a:lnTo>
                  <a:pt x="11346841" y="4816734"/>
                </a:lnTo>
                <a:lnTo>
                  <a:pt x="12016008" y="5484756"/>
                </a:lnTo>
                <a:lnTo>
                  <a:pt x="12192000" y="5484756"/>
                </a:lnTo>
                <a:lnTo>
                  <a:pt x="12192000" y="5508091"/>
                </a:lnTo>
                <a:lnTo>
                  <a:pt x="12006230" y="5508091"/>
                </a:lnTo>
                <a:lnTo>
                  <a:pt x="11337064" y="4839526"/>
                </a:lnTo>
                <a:lnTo>
                  <a:pt x="11185066" y="4839526"/>
                </a:lnTo>
                <a:lnTo>
                  <a:pt x="11163538" y="4890629"/>
                </a:lnTo>
                <a:cubicBezTo>
                  <a:pt x="11145842" y="4908147"/>
                  <a:pt x="11121524" y="4919010"/>
                  <a:pt x="11095047" y="4919010"/>
                </a:cubicBezTo>
                <a:cubicBezTo>
                  <a:pt x="11068567" y="4919010"/>
                  <a:pt x="11044522" y="4908147"/>
                  <a:pt x="11027094" y="4890629"/>
                </a:cubicBezTo>
                <a:lnTo>
                  <a:pt x="11005970" y="4839526"/>
                </a:lnTo>
                <a:lnTo>
                  <a:pt x="10891682" y="4839526"/>
                </a:lnTo>
                <a:lnTo>
                  <a:pt x="10182874" y="4130825"/>
                </a:lnTo>
                <a:lnTo>
                  <a:pt x="9836526" y="4130825"/>
                </a:lnTo>
                <a:lnTo>
                  <a:pt x="9831300" y="4143091"/>
                </a:lnTo>
                <a:cubicBezTo>
                  <a:pt x="9824970" y="4149217"/>
                  <a:pt x="9816226" y="4152983"/>
                  <a:pt x="9806530" y="4152983"/>
                </a:cubicBezTo>
                <a:cubicBezTo>
                  <a:pt x="9787149" y="4152983"/>
                  <a:pt x="9772613" y="4137917"/>
                  <a:pt x="9772613" y="4119077"/>
                </a:cubicBezTo>
                <a:cubicBezTo>
                  <a:pt x="9772613" y="4099704"/>
                  <a:pt x="9787149" y="4084093"/>
                  <a:pt x="9806530" y="4084093"/>
                </a:cubicBezTo>
                <a:close/>
                <a:moveTo>
                  <a:pt x="8510192" y="3887775"/>
                </a:moveTo>
                <a:cubicBezTo>
                  <a:pt x="8520066" y="3887775"/>
                  <a:pt x="8528978" y="3891647"/>
                  <a:pt x="8535424" y="3897924"/>
                </a:cubicBezTo>
                <a:lnTo>
                  <a:pt x="8541272" y="3911712"/>
                </a:lnTo>
                <a:lnTo>
                  <a:pt x="8775444" y="3911712"/>
                </a:lnTo>
                <a:lnTo>
                  <a:pt x="9181609" y="4317865"/>
                </a:lnTo>
                <a:lnTo>
                  <a:pt x="9181609" y="4639825"/>
                </a:lnTo>
                <a:lnTo>
                  <a:pt x="9525870" y="4985147"/>
                </a:lnTo>
                <a:lnTo>
                  <a:pt x="9862534" y="4985147"/>
                </a:lnTo>
                <a:lnTo>
                  <a:pt x="10459830" y="5582420"/>
                </a:lnTo>
                <a:lnTo>
                  <a:pt x="10459830" y="5805581"/>
                </a:lnTo>
                <a:lnTo>
                  <a:pt x="10669427" y="6015170"/>
                </a:lnTo>
                <a:lnTo>
                  <a:pt x="11530094" y="6015170"/>
                </a:lnTo>
                <a:lnTo>
                  <a:pt x="12149099" y="6634702"/>
                </a:lnTo>
                <a:lnTo>
                  <a:pt x="12192000" y="6634702"/>
                </a:lnTo>
                <a:lnTo>
                  <a:pt x="12192000" y="6657508"/>
                </a:lnTo>
                <a:lnTo>
                  <a:pt x="12139326" y="6657508"/>
                </a:lnTo>
                <a:lnTo>
                  <a:pt x="11520321" y="6038518"/>
                </a:lnTo>
                <a:lnTo>
                  <a:pt x="10660740" y="6038518"/>
                </a:lnTo>
                <a:lnTo>
                  <a:pt x="10436482" y="5814811"/>
                </a:lnTo>
                <a:lnTo>
                  <a:pt x="10436482" y="5592193"/>
                </a:lnTo>
                <a:lnTo>
                  <a:pt x="9852759" y="5007953"/>
                </a:lnTo>
                <a:lnTo>
                  <a:pt x="9517182" y="5007953"/>
                </a:lnTo>
                <a:lnTo>
                  <a:pt x="9158259" y="4649594"/>
                </a:lnTo>
                <a:lnTo>
                  <a:pt x="9158259" y="4327640"/>
                </a:lnTo>
                <a:lnTo>
                  <a:pt x="8766753" y="3935067"/>
                </a:lnTo>
                <a:lnTo>
                  <a:pt x="8540404" y="3935067"/>
                </a:lnTo>
                <a:lnTo>
                  <a:pt x="8535424" y="3946592"/>
                </a:lnTo>
                <a:cubicBezTo>
                  <a:pt x="8528978" y="3952800"/>
                  <a:pt x="8520066" y="3956675"/>
                  <a:pt x="8510192" y="3956675"/>
                </a:cubicBezTo>
                <a:cubicBezTo>
                  <a:pt x="8490448" y="3956675"/>
                  <a:pt x="8474544" y="3941187"/>
                  <a:pt x="8474544" y="3922489"/>
                </a:cubicBezTo>
                <a:cubicBezTo>
                  <a:pt x="8474544" y="3903262"/>
                  <a:pt x="8490448" y="3887775"/>
                  <a:pt x="8510192" y="3887775"/>
                </a:cubicBezTo>
                <a:close/>
                <a:moveTo>
                  <a:pt x="8200054" y="3841705"/>
                </a:moveTo>
                <a:cubicBezTo>
                  <a:pt x="8159897" y="3841705"/>
                  <a:pt x="8126749" y="3874841"/>
                  <a:pt x="8126749" y="3915034"/>
                </a:cubicBezTo>
                <a:cubicBezTo>
                  <a:pt x="8126749" y="3955779"/>
                  <a:pt x="8159897" y="3988911"/>
                  <a:pt x="8200054" y="3988911"/>
                </a:cubicBezTo>
                <a:cubicBezTo>
                  <a:pt x="8241353" y="3988911"/>
                  <a:pt x="8273414" y="3955779"/>
                  <a:pt x="8273414" y="3915034"/>
                </a:cubicBezTo>
                <a:cubicBezTo>
                  <a:pt x="8273414" y="3874841"/>
                  <a:pt x="8241353" y="3841705"/>
                  <a:pt x="8200054" y="3841705"/>
                </a:cubicBezTo>
                <a:close/>
                <a:moveTo>
                  <a:pt x="9798627" y="3840875"/>
                </a:moveTo>
                <a:cubicBezTo>
                  <a:pt x="9807659" y="3840875"/>
                  <a:pt x="9816626" y="3844245"/>
                  <a:pt x="9823153" y="3850988"/>
                </a:cubicBezTo>
                <a:cubicBezTo>
                  <a:pt x="9829946" y="3857734"/>
                  <a:pt x="9833342" y="3866632"/>
                  <a:pt x="9833342" y="3875535"/>
                </a:cubicBezTo>
                <a:lnTo>
                  <a:pt x="9827832" y="3888802"/>
                </a:lnTo>
                <a:lnTo>
                  <a:pt x="9900707" y="3961274"/>
                </a:lnTo>
                <a:lnTo>
                  <a:pt x="10291164" y="3961274"/>
                </a:lnTo>
                <a:lnTo>
                  <a:pt x="10984086" y="4654202"/>
                </a:lnTo>
                <a:lnTo>
                  <a:pt x="11370755" y="4654202"/>
                </a:lnTo>
                <a:lnTo>
                  <a:pt x="12051184" y="5334652"/>
                </a:lnTo>
                <a:lnTo>
                  <a:pt x="12192000" y="5334652"/>
                </a:lnTo>
                <a:lnTo>
                  <a:pt x="12192000" y="5358004"/>
                </a:lnTo>
                <a:lnTo>
                  <a:pt x="12042495" y="5358004"/>
                </a:lnTo>
                <a:lnTo>
                  <a:pt x="11361524" y="4677001"/>
                </a:lnTo>
                <a:lnTo>
                  <a:pt x="10974313" y="4677001"/>
                </a:lnTo>
                <a:lnTo>
                  <a:pt x="10281386" y="3984627"/>
                </a:lnTo>
                <a:lnTo>
                  <a:pt x="9890931" y="3984627"/>
                </a:lnTo>
                <a:lnTo>
                  <a:pt x="9811592" y="3904850"/>
                </a:lnTo>
                <a:lnTo>
                  <a:pt x="9798627" y="3910200"/>
                </a:lnTo>
                <a:cubicBezTo>
                  <a:pt x="9789588" y="3910200"/>
                  <a:pt x="9780481" y="3906823"/>
                  <a:pt x="9773690" y="3900083"/>
                </a:cubicBezTo>
                <a:cubicBezTo>
                  <a:pt x="9760644" y="3886594"/>
                  <a:pt x="9760644" y="3864476"/>
                  <a:pt x="9773690" y="3850988"/>
                </a:cubicBezTo>
                <a:cubicBezTo>
                  <a:pt x="9780481" y="3844245"/>
                  <a:pt x="9789588" y="3840875"/>
                  <a:pt x="9798627" y="3840875"/>
                </a:cubicBezTo>
                <a:close/>
                <a:moveTo>
                  <a:pt x="8200054" y="3818350"/>
                </a:moveTo>
                <a:cubicBezTo>
                  <a:pt x="8253308" y="3818350"/>
                  <a:pt x="8296779" y="3861803"/>
                  <a:pt x="8296779" y="3915034"/>
                </a:cubicBezTo>
                <a:cubicBezTo>
                  <a:pt x="8296779" y="3968271"/>
                  <a:pt x="8253308" y="4011727"/>
                  <a:pt x="8200054" y="4011727"/>
                </a:cubicBezTo>
                <a:cubicBezTo>
                  <a:pt x="8146855" y="4011727"/>
                  <a:pt x="8103383" y="3968271"/>
                  <a:pt x="8103383" y="3915034"/>
                </a:cubicBezTo>
                <a:cubicBezTo>
                  <a:pt x="8103383" y="3861803"/>
                  <a:pt x="8146855" y="3818350"/>
                  <a:pt x="8200054" y="3818350"/>
                </a:cubicBezTo>
                <a:close/>
                <a:moveTo>
                  <a:pt x="9650371" y="3622054"/>
                </a:moveTo>
                <a:lnTo>
                  <a:pt x="10170180" y="3622054"/>
                </a:lnTo>
                <a:lnTo>
                  <a:pt x="11037611" y="4489104"/>
                </a:lnTo>
                <a:lnTo>
                  <a:pt x="11406978" y="4489104"/>
                </a:lnTo>
                <a:lnTo>
                  <a:pt x="12113625" y="5195441"/>
                </a:lnTo>
                <a:lnTo>
                  <a:pt x="12192000" y="5195441"/>
                </a:lnTo>
                <a:lnTo>
                  <a:pt x="12192000" y="5218243"/>
                </a:lnTo>
                <a:lnTo>
                  <a:pt x="12103849" y="5218243"/>
                </a:lnTo>
                <a:lnTo>
                  <a:pt x="11397204" y="4512449"/>
                </a:lnTo>
                <a:lnTo>
                  <a:pt x="11027834" y="4512449"/>
                </a:lnTo>
                <a:lnTo>
                  <a:pt x="10160401" y="3645399"/>
                </a:lnTo>
                <a:lnTo>
                  <a:pt x="9660150" y="3645399"/>
                </a:lnTo>
                <a:lnTo>
                  <a:pt x="9536054" y="3769427"/>
                </a:lnTo>
                <a:lnTo>
                  <a:pt x="9541196" y="3781906"/>
                </a:lnTo>
                <a:cubicBezTo>
                  <a:pt x="9541196" y="3790745"/>
                  <a:pt x="9537848" y="3799584"/>
                  <a:pt x="9531149" y="3806278"/>
                </a:cubicBezTo>
                <a:cubicBezTo>
                  <a:pt x="9517215" y="3820208"/>
                  <a:pt x="9495778" y="3820208"/>
                  <a:pt x="9482377" y="3806278"/>
                </a:cubicBezTo>
                <a:cubicBezTo>
                  <a:pt x="9468444" y="3792887"/>
                  <a:pt x="9468444" y="3770931"/>
                  <a:pt x="9482377" y="3757530"/>
                </a:cubicBezTo>
                <a:cubicBezTo>
                  <a:pt x="9489076" y="3750838"/>
                  <a:pt x="9497788" y="3747489"/>
                  <a:pt x="9506564" y="3747489"/>
                </a:cubicBezTo>
                <a:lnTo>
                  <a:pt x="9519889" y="3752931"/>
                </a:lnTo>
                <a:close/>
                <a:moveTo>
                  <a:pt x="8791057" y="3619660"/>
                </a:moveTo>
                <a:cubicBezTo>
                  <a:pt x="8800749" y="3619660"/>
                  <a:pt x="8809498" y="3623560"/>
                  <a:pt x="8815824" y="3629884"/>
                </a:cubicBezTo>
                <a:lnTo>
                  <a:pt x="8821490" y="3643594"/>
                </a:lnTo>
                <a:lnTo>
                  <a:pt x="8970250" y="3643594"/>
                </a:lnTo>
                <a:lnTo>
                  <a:pt x="9338540" y="4011168"/>
                </a:lnTo>
                <a:lnTo>
                  <a:pt x="9338540" y="4310868"/>
                </a:lnTo>
                <a:lnTo>
                  <a:pt x="9706291" y="4678401"/>
                </a:lnTo>
                <a:lnTo>
                  <a:pt x="10041988" y="4678401"/>
                </a:lnTo>
                <a:lnTo>
                  <a:pt x="10698715" y="5334808"/>
                </a:lnTo>
                <a:lnTo>
                  <a:pt x="11237566" y="5334808"/>
                </a:lnTo>
                <a:lnTo>
                  <a:pt x="11900276" y="5997733"/>
                </a:lnTo>
                <a:lnTo>
                  <a:pt x="12192000" y="5997733"/>
                </a:lnTo>
                <a:lnTo>
                  <a:pt x="12192000" y="6020535"/>
                </a:lnTo>
                <a:lnTo>
                  <a:pt x="11890498" y="6020535"/>
                </a:lnTo>
                <a:lnTo>
                  <a:pt x="11227789" y="5358155"/>
                </a:lnTo>
                <a:lnTo>
                  <a:pt x="10689480" y="5358155"/>
                </a:lnTo>
                <a:lnTo>
                  <a:pt x="10032754" y="4701205"/>
                </a:lnTo>
                <a:lnTo>
                  <a:pt x="9696517" y="4701205"/>
                </a:lnTo>
                <a:lnTo>
                  <a:pt x="9315184" y="4320095"/>
                </a:lnTo>
                <a:lnTo>
                  <a:pt x="9315184" y="4020943"/>
                </a:lnTo>
                <a:lnTo>
                  <a:pt x="8960471" y="3666945"/>
                </a:lnTo>
                <a:lnTo>
                  <a:pt x="8820771" y="3666945"/>
                </a:lnTo>
                <a:lnTo>
                  <a:pt x="8815824" y="3678453"/>
                </a:lnTo>
                <a:cubicBezTo>
                  <a:pt x="8809498" y="3684645"/>
                  <a:pt x="8800749" y="3688544"/>
                  <a:pt x="8791057" y="3688544"/>
                </a:cubicBezTo>
                <a:cubicBezTo>
                  <a:pt x="8771677" y="3688544"/>
                  <a:pt x="8757138" y="3672939"/>
                  <a:pt x="8757138" y="3654640"/>
                </a:cubicBezTo>
                <a:cubicBezTo>
                  <a:pt x="8757138" y="3635266"/>
                  <a:pt x="8771677" y="3619660"/>
                  <a:pt x="8791057" y="3619660"/>
                </a:cubicBezTo>
                <a:close/>
                <a:moveTo>
                  <a:pt x="8464042" y="3585557"/>
                </a:moveTo>
                <a:cubicBezTo>
                  <a:pt x="8423512" y="3585557"/>
                  <a:pt x="8390010" y="3618692"/>
                  <a:pt x="8390010" y="3658884"/>
                </a:cubicBezTo>
                <a:cubicBezTo>
                  <a:pt x="8390010" y="3700169"/>
                  <a:pt x="8423512" y="3733299"/>
                  <a:pt x="8464042" y="3733299"/>
                </a:cubicBezTo>
                <a:cubicBezTo>
                  <a:pt x="8504029" y="3733299"/>
                  <a:pt x="8536990" y="3700169"/>
                  <a:pt x="8536990" y="3658884"/>
                </a:cubicBezTo>
                <a:cubicBezTo>
                  <a:pt x="8536990" y="3618692"/>
                  <a:pt x="8504029" y="3585557"/>
                  <a:pt x="8464042" y="3585557"/>
                </a:cubicBezTo>
                <a:close/>
                <a:moveTo>
                  <a:pt x="8200054" y="3585557"/>
                </a:moveTo>
                <a:cubicBezTo>
                  <a:pt x="8159897" y="3585557"/>
                  <a:pt x="8126749" y="3618692"/>
                  <a:pt x="8126749" y="3658884"/>
                </a:cubicBezTo>
                <a:cubicBezTo>
                  <a:pt x="8126749" y="3700169"/>
                  <a:pt x="8159897" y="3733299"/>
                  <a:pt x="8200054" y="3733299"/>
                </a:cubicBezTo>
                <a:cubicBezTo>
                  <a:pt x="8241354" y="3733299"/>
                  <a:pt x="8273414" y="3700169"/>
                  <a:pt x="8273414" y="3658884"/>
                </a:cubicBezTo>
                <a:cubicBezTo>
                  <a:pt x="8273414" y="3618692"/>
                  <a:pt x="8241354" y="3585557"/>
                  <a:pt x="8200054" y="3585557"/>
                </a:cubicBezTo>
                <a:close/>
                <a:moveTo>
                  <a:pt x="8464042" y="3562199"/>
                </a:moveTo>
                <a:cubicBezTo>
                  <a:pt x="8516996" y="3562199"/>
                  <a:pt x="8560224" y="3605653"/>
                  <a:pt x="8560224" y="3658884"/>
                </a:cubicBezTo>
                <a:cubicBezTo>
                  <a:pt x="8560224" y="3712661"/>
                  <a:pt x="8516996" y="3755564"/>
                  <a:pt x="8464042" y="3755564"/>
                </a:cubicBezTo>
                <a:cubicBezTo>
                  <a:pt x="8410004" y="3755564"/>
                  <a:pt x="8366774" y="3712661"/>
                  <a:pt x="8366774" y="3658884"/>
                </a:cubicBezTo>
                <a:cubicBezTo>
                  <a:pt x="8366774" y="3605653"/>
                  <a:pt x="8410004" y="3562199"/>
                  <a:pt x="8464042" y="3562199"/>
                </a:cubicBezTo>
                <a:close/>
                <a:moveTo>
                  <a:pt x="8200054" y="3562199"/>
                </a:moveTo>
                <a:cubicBezTo>
                  <a:pt x="8253308" y="3562199"/>
                  <a:pt x="8296780" y="3605653"/>
                  <a:pt x="8296780" y="3658884"/>
                </a:cubicBezTo>
                <a:cubicBezTo>
                  <a:pt x="8296780" y="3712661"/>
                  <a:pt x="8253308" y="3755564"/>
                  <a:pt x="8200054" y="3755564"/>
                </a:cubicBezTo>
                <a:cubicBezTo>
                  <a:pt x="8146855" y="3755564"/>
                  <a:pt x="8103383" y="3712661"/>
                  <a:pt x="8103383" y="3658884"/>
                </a:cubicBezTo>
                <a:cubicBezTo>
                  <a:pt x="8103383" y="3605653"/>
                  <a:pt x="8146855" y="3562199"/>
                  <a:pt x="8200054" y="3562199"/>
                </a:cubicBezTo>
                <a:close/>
                <a:moveTo>
                  <a:pt x="10115382" y="3430526"/>
                </a:moveTo>
                <a:cubicBezTo>
                  <a:pt x="10124978" y="3430526"/>
                  <a:pt x="10133755" y="3434533"/>
                  <a:pt x="10140131" y="3440873"/>
                </a:cubicBezTo>
                <a:lnTo>
                  <a:pt x="10145906" y="3454468"/>
                </a:lnTo>
                <a:lnTo>
                  <a:pt x="10253414" y="3454468"/>
                </a:lnTo>
                <a:lnTo>
                  <a:pt x="11110151" y="4310657"/>
                </a:lnTo>
                <a:lnTo>
                  <a:pt x="11653982" y="4310657"/>
                </a:lnTo>
                <a:lnTo>
                  <a:pt x="11717008" y="4373673"/>
                </a:lnTo>
                <a:lnTo>
                  <a:pt x="11717008" y="4582270"/>
                </a:lnTo>
                <a:lnTo>
                  <a:pt x="12154876" y="5021213"/>
                </a:lnTo>
                <a:lnTo>
                  <a:pt x="12192000" y="5021213"/>
                </a:lnTo>
                <a:lnTo>
                  <a:pt x="12192000" y="5043486"/>
                </a:lnTo>
                <a:lnTo>
                  <a:pt x="12145095" y="5043486"/>
                </a:lnTo>
                <a:lnTo>
                  <a:pt x="11693640" y="4591506"/>
                </a:lnTo>
                <a:lnTo>
                  <a:pt x="11693640" y="4382904"/>
                </a:lnTo>
                <a:lnTo>
                  <a:pt x="11644203" y="4334017"/>
                </a:lnTo>
                <a:lnTo>
                  <a:pt x="11100374" y="4334017"/>
                </a:lnTo>
                <a:lnTo>
                  <a:pt x="10243636" y="3477832"/>
                </a:lnTo>
                <a:lnTo>
                  <a:pt x="10145119" y="3477832"/>
                </a:lnTo>
                <a:lnTo>
                  <a:pt x="10140131" y="3489543"/>
                </a:lnTo>
                <a:cubicBezTo>
                  <a:pt x="10133755" y="3495684"/>
                  <a:pt x="10124978" y="3499424"/>
                  <a:pt x="10115382" y="3499424"/>
                </a:cubicBezTo>
                <a:cubicBezTo>
                  <a:pt x="10095636" y="3499424"/>
                  <a:pt x="10079180" y="3484470"/>
                  <a:pt x="10079180" y="3465241"/>
                </a:cubicBezTo>
                <a:cubicBezTo>
                  <a:pt x="10079180" y="3446552"/>
                  <a:pt x="10095636" y="3430526"/>
                  <a:pt x="10115382" y="3430526"/>
                </a:cubicBezTo>
                <a:close/>
                <a:moveTo>
                  <a:pt x="8464042" y="3322688"/>
                </a:moveTo>
                <a:cubicBezTo>
                  <a:pt x="8423512" y="3322688"/>
                  <a:pt x="8390010" y="3355730"/>
                  <a:pt x="8390010" y="3395810"/>
                </a:cubicBezTo>
                <a:cubicBezTo>
                  <a:pt x="8390010" y="3435895"/>
                  <a:pt x="8423512" y="3468937"/>
                  <a:pt x="8464042" y="3468937"/>
                </a:cubicBezTo>
                <a:cubicBezTo>
                  <a:pt x="8504029" y="3468937"/>
                  <a:pt x="8536990" y="3435895"/>
                  <a:pt x="8536990" y="3395810"/>
                </a:cubicBezTo>
                <a:cubicBezTo>
                  <a:pt x="8536990" y="3355730"/>
                  <a:pt x="8504029" y="3322688"/>
                  <a:pt x="8464042" y="3322688"/>
                </a:cubicBezTo>
                <a:close/>
                <a:moveTo>
                  <a:pt x="9816885" y="3298859"/>
                </a:moveTo>
                <a:lnTo>
                  <a:pt x="10333382" y="3298859"/>
                </a:lnTo>
                <a:lnTo>
                  <a:pt x="11184976" y="4150145"/>
                </a:lnTo>
                <a:lnTo>
                  <a:pt x="11748738" y="4150145"/>
                </a:lnTo>
                <a:lnTo>
                  <a:pt x="11874732" y="4275471"/>
                </a:lnTo>
                <a:lnTo>
                  <a:pt x="11874732" y="4532086"/>
                </a:lnTo>
                <a:lnTo>
                  <a:pt x="12192000" y="4849006"/>
                </a:lnTo>
                <a:lnTo>
                  <a:pt x="12192000" y="4882104"/>
                </a:lnTo>
                <a:lnTo>
                  <a:pt x="11851378" y="4541843"/>
                </a:lnTo>
                <a:lnTo>
                  <a:pt x="11851378" y="4284690"/>
                </a:lnTo>
                <a:lnTo>
                  <a:pt x="11738963" y="4172388"/>
                </a:lnTo>
                <a:lnTo>
                  <a:pt x="11175198" y="4172388"/>
                </a:lnTo>
                <a:lnTo>
                  <a:pt x="10323607" y="3321645"/>
                </a:lnTo>
                <a:lnTo>
                  <a:pt x="9826658" y="3321645"/>
                </a:lnTo>
                <a:lnTo>
                  <a:pt x="9743562" y="3404654"/>
                </a:lnTo>
                <a:lnTo>
                  <a:pt x="9630706" y="3404654"/>
                </a:lnTo>
                <a:lnTo>
                  <a:pt x="9625144" y="3417515"/>
                </a:lnTo>
                <a:cubicBezTo>
                  <a:pt x="9618699" y="3423729"/>
                  <a:pt x="9609781" y="3427602"/>
                  <a:pt x="9599912" y="3427602"/>
                </a:cubicBezTo>
                <a:cubicBezTo>
                  <a:pt x="9581257" y="3427602"/>
                  <a:pt x="9564253" y="3412115"/>
                  <a:pt x="9564253" y="3393422"/>
                </a:cubicBezTo>
                <a:cubicBezTo>
                  <a:pt x="9564253" y="3374193"/>
                  <a:pt x="9581257" y="3358705"/>
                  <a:pt x="9599912" y="3358705"/>
                </a:cubicBezTo>
                <a:cubicBezTo>
                  <a:pt x="9609781" y="3358705"/>
                  <a:pt x="9618699" y="3362579"/>
                  <a:pt x="9625144" y="3368851"/>
                </a:cubicBezTo>
                <a:lnTo>
                  <a:pt x="9630438" y="3381324"/>
                </a:lnTo>
                <a:lnTo>
                  <a:pt x="9733786" y="3381324"/>
                </a:lnTo>
                <a:close/>
                <a:moveTo>
                  <a:pt x="8464042" y="3298859"/>
                </a:moveTo>
                <a:cubicBezTo>
                  <a:pt x="8516996" y="3298859"/>
                  <a:pt x="8560226" y="3342727"/>
                  <a:pt x="8560226" y="3395810"/>
                </a:cubicBezTo>
                <a:cubicBezTo>
                  <a:pt x="8560226" y="3448898"/>
                  <a:pt x="8516996" y="3492233"/>
                  <a:pt x="8464042" y="3492233"/>
                </a:cubicBezTo>
                <a:cubicBezTo>
                  <a:pt x="8410004" y="3492233"/>
                  <a:pt x="8366775" y="3448898"/>
                  <a:pt x="8366775" y="3395810"/>
                </a:cubicBezTo>
                <a:cubicBezTo>
                  <a:pt x="8366775" y="3342727"/>
                  <a:pt x="8410004" y="3298859"/>
                  <a:pt x="8464042" y="3298859"/>
                </a:cubicBezTo>
                <a:close/>
                <a:moveTo>
                  <a:pt x="11587746" y="3193521"/>
                </a:moveTo>
                <a:cubicBezTo>
                  <a:pt x="11597618" y="3193521"/>
                  <a:pt x="11606531" y="3197426"/>
                  <a:pt x="11612976" y="3203682"/>
                </a:cubicBezTo>
                <a:lnTo>
                  <a:pt x="11618448" y="3216431"/>
                </a:lnTo>
                <a:lnTo>
                  <a:pt x="11687743" y="3216431"/>
                </a:lnTo>
                <a:lnTo>
                  <a:pt x="11771394" y="3301266"/>
                </a:lnTo>
                <a:lnTo>
                  <a:pt x="12192000" y="3301266"/>
                </a:lnTo>
                <a:lnTo>
                  <a:pt x="12192000" y="3324648"/>
                </a:lnTo>
                <a:lnTo>
                  <a:pt x="11761618" y="3324648"/>
                </a:lnTo>
                <a:lnTo>
                  <a:pt x="11677964" y="3239812"/>
                </a:lnTo>
                <a:lnTo>
                  <a:pt x="11618312" y="3239812"/>
                </a:lnTo>
                <a:lnTo>
                  <a:pt x="11612976" y="3252248"/>
                </a:lnTo>
                <a:cubicBezTo>
                  <a:pt x="11606531" y="3258510"/>
                  <a:pt x="11597618" y="3262409"/>
                  <a:pt x="11587746" y="3262409"/>
                </a:cubicBezTo>
                <a:cubicBezTo>
                  <a:pt x="11569102" y="3262409"/>
                  <a:pt x="11552099" y="3246807"/>
                  <a:pt x="11552099" y="3227968"/>
                </a:cubicBezTo>
                <a:cubicBezTo>
                  <a:pt x="11552099" y="3209130"/>
                  <a:pt x="11569102" y="3193521"/>
                  <a:pt x="11587746" y="3193521"/>
                </a:cubicBezTo>
                <a:close/>
                <a:moveTo>
                  <a:pt x="12010979" y="3069029"/>
                </a:moveTo>
                <a:cubicBezTo>
                  <a:pt x="12020135" y="3069029"/>
                  <a:pt x="12028615" y="3073006"/>
                  <a:pt x="12034808" y="3079447"/>
                </a:cubicBezTo>
                <a:lnTo>
                  <a:pt x="12040230" y="3092994"/>
                </a:lnTo>
                <a:lnTo>
                  <a:pt x="12192000" y="3092994"/>
                </a:lnTo>
                <a:lnTo>
                  <a:pt x="12192000" y="3116368"/>
                </a:lnTo>
                <a:lnTo>
                  <a:pt x="12040215" y="3116368"/>
                </a:lnTo>
                <a:lnTo>
                  <a:pt x="12034808" y="3129889"/>
                </a:lnTo>
                <a:cubicBezTo>
                  <a:pt x="12028615" y="3136331"/>
                  <a:pt x="12020135" y="3140305"/>
                  <a:pt x="12010979" y="3140305"/>
                </a:cubicBezTo>
                <a:cubicBezTo>
                  <a:pt x="11991598" y="3140305"/>
                  <a:pt x="11975983" y="3124410"/>
                  <a:pt x="11975983" y="3104668"/>
                </a:cubicBezTo>
                <a:cubicBezTo>
                  <a:pt x="11975983" y="3084929"/>
                  <a:pt x="11991598" y="3069029"/>
                  <a:pt x="12010979" y="3069029"/>
                </a:cubicBezTo>
                <a:close/>
                <a:moveTo>
                  <a:pt x="8464042" y="3059347"/>
                </a:moveTo>
                <a:cubicBezTo>
                  <a:pt x="8423512" y="3059347"/>
                  <a:pt x="8390010" y="3091844"/>
                  <a:pt x="8390010" y="3131934"/>
                </a:cubicBezTo>
                <a:cubicBezTo>
                  <a:pt x="8390010" y="3172554"/>
                  <a:pt x="8423512" y="3205600"/>
                  <a:pt x="8464042" y="3205600"/>
                </a:cubicBezTo>
                <a:cubicBezTo>
                  <a:pt x="8504029" y="3205600"/>
                  <a:pt x="8536992" y="3172554"/>
                  <a:pt x="8536992" y="3131934"/>
                </a:cubicBezTo>
                <a:cubicBezTo>
                  <a:pt x="8536992" y="3091844"/>
                  <a:pt x="8504029" y="3059347"/>
                  <a:pt x="8464042" y="3059347"/>
                </a:cubicBezTo>
                <a:close/>
                <a:moveTo>
                  <a:pt x="8464042" y="3035513"/>
                </a:moveTo>
                <a:cubicBezTo>
                  <a:pt x="8516999" y="3035513"/>
                  <a:pt x="8560228" y="3078844"/>
                  <a:pt x="8560228" y="3131934"/>
                </a:cubicBezTo>
                <a:cubicBezTo>
                  <a:pt x="8560228" y="3185558"/>
                  <a:pt x="8516999" y="3228886"/>
                  <a:pt x="8464042" y="3228886"/>
                </a:cubicBezTo>
                <a:cubicBezTo>
                  <a:pt x="8410004" y="3228886"/>
                  <a:pt x="8366775" y="3185558"/>
                  <a:pt x="8366775" y="3131934"/>
                </a:cubicBezTo>
                <a:cubicBezTo>
                  <a:pt x="8366775" y="3078844"/>
                  <a:pt x="8410004" y="3035513"/>
                  <a:pt x="8464042" y="3035513"/>
                </a:cubicBezTo>
                <a:close/>
                <a:moveTo>
                  <a:pt x="11308640" y="2991800"/>
                </a:moveTo>
                <a:lnTo>
                  <a:pt x="11686236" y="2991800"/>
                </a:lnTo>
                <a:lnTo>
                  <a:pt x="11794344" y="3099227"/>
                </a:lnTo>
                <a:lnTo>
                  <a:pt x="11794344" y="3199060"/>
                </a:lnTo>
                <a:lnTo>
                  <a:pt x="11841610" y="3245717"/>
                </a:lnTo>
                <a:lnTo>
                  <a:pt x="12124654" y="3245717"/>
                </a:lnTo>
                <a:lnTo>
                  <a:pt x="12191482" y="3179522"/>
                </a:lnTo>
                <a:lnTo>
                  <a:pt x="12192000" y="3179522"/>
                </a:lnTo>
                <a:lnTo>
                  <a:pt x="12192000" y="3211636"/>
                </a:lnTo>
                <a:lnTo>
                  <a:pt x="12134434" y="3269587"/>
                </a:lnTo>
                <a:lnTo>
                  <a:pt x="11831831" y="3269587"/>
                </a:lnTo>
                <a:lnTo>
                  <a:pt x="11770988" y="3208819"/>
                </a:lnTo>
                <a:lnTo>
                  <a:pt x="11770988" y="3108453"/>
                </a:lnTo>
                <a:lnTo>
                  <a:pt x="11676996" y="3015133"/>
                </a:lnTo>
                <a:lnTo>
                  <a:pt x="11318421" y="3015133"/>
                </a:lnTo>
                <a:lnTo>
                  <a:pt x="11281471" y="3052696"/>
                </a:lnTo>
                <a:lnTo>
                  <a:pt x="11287108" y="3066368"/>
                </a:lnTo>
                <a:cubicBezTo>
                  <a:pt x="11287108" y="3075267"/>
                  <a:pt x="11283737" y="3084171"/>
                  <a:pt x="11276987" y="3090918"/>
                </a:cubicBezTo>
                <a:cubicBezTo>
                  <a:pt x="11264033" y="3104404"/>
                  <a:pt x="11241366" y="3104404"/>
                  <a:pt x="11227875" y="3090918"/>
                </a:cubicBezTo>
                <a:cubicBezTo>
                  <a:pt x="11214381" y="3077426"/>
                  <a:pt x="11214381" y="3055307"/>
                  <a:pt x="11227875" y="3041821"/>
                </a:cubicBezTo>
                <a:cubicBezTo>
                  <a:pt x="11234622" y="3035076"/>
                  <a:pt x="11243662" y="3031704"/>
                  <a:pt x="11252635" y="3031704"/>
                </a:cubicBezTo>
                <a:lnTo>
                  <a:pt x="11264220" y="3036514"/>
                </a:lnTo>
                <a:close/>
                <a:moveTo>
                  <a:pt x="10013618" y="2963691"/>
                </a:moveTo>
                <a:lnTo>
                  <a:pt x="10243355" y="2963691"/>
                </a:lnTo>
                <a:lnTo>
                  <a:pt x="11256769" y="3976677"/>
                </a:lnTo>
                <a:lnTo>
                  <a:pt x="11856904" y="3976677"/>
                </a:lnTo>
                <a:lnTo>
                  <a:pt x="12025806" y="4145964"/>
                </a:lnTo>
                <a:lnTo>
                  <a:pt x="12025806" y="4447065"/>
                </a:lnTo>
                <a:lnTo>
                  <a:pt x="12192000" y="4612702"/>
                </a:lnTo>
                <a:lnTo>
                  <a:pt x="12192000" y="4645770"/>
                </a:lnTo>
                <a:lnTo>
                  <a:pt x="12002447" y="4456833"/>
                </a:lnTo>
                <a:lnTo>
                  <a:pt x="12002447" y="4154649"/>
                </a:lnTo>
                <a:lnTo>
                  <a:pt x="11847132" y="4000008"/>
                </a:lnTo>
                <a:lnTo>
                  <a:pt x="11247538" y="4000008"/>
                </a:lnTo>
                <a:lnTo>
                  <a:pt x="10233579" y="2986482"/>
                </a:lnTo>
                <a:lnTo>
                  <a:pt x="10022852" y="2986482"/>
                </a:lnTo>
                <a:lnTo>
                  <a:pt x="9899484" y="3110190"/>
                </a:lnTo>
                <a:lnTo>
                  <a:pt x="9905213" y="3124302"/>
                </a:lnTo>
                <a:cubicBezTo>
                  <a:pt x="9905213" y="3133196"/>
                  <a:pt x="9901838" y="3142027"/>
                  <a:pt x="9895095" y="3148818"/>
                </a:cubicBezTo>
                <a:cubicBezTo>
                  <a:pt x="9881059" y="3161860"/>
                  <a:pt x="9859475" y="3161860"/>
                  <a:pt x="9845983" y="3148818"/>
                </a:cubicBezTo>
                <a:cubicBezTo>
                  <a:pt x="9832492" y="3135234"/>
                  <a:pt x="9832492" y="3113500"/>
                  <a:pt x="9845983" y="3099372"/>
                </a:cubicBezTo>
                <a:cubicBezTo>
                  <a:pt x="9852730" y="3092584"/>
                  <a:pt x="9861500" y="3089185"/>
                  <a:pt x="9870336" y="3089185"/>
                </a:cubicBezTo>
                <a:lnTo>
                  <a:pt x="9882526" y="3094205"/>
                </a:lnTo>
                <a:close/>
                <a:moveTo>
                  <a:pt x="11186031" y="2906235"/>
                </a:moveTo>
                <a:cubicBezTo>
                  <a:pt x="11195722" y="2906235"/>
                  <a:pt x="11204470" y="2910211"/>
                  <a:pt x="11210797" y="2916649"/>
                </a:cubicBezTo>
                <a:lnTo>
                  <a:pt x="11216278" y="2930167"/>
                </a:lnTo>
                <a:lnTo>
                  <a:pt x="12192000" y="2930167"/>
                </a:lnTo>
                <a:lnTo>
                  <a:pt x="12192000" y="2953573"/>
                </a:lnTo>
                <a:lnTo>
                  <a:pt x="11216280" y="2953573"/>
                </a:lnTo>
                <a:lnTo>
                  <a:pt x="11210797" y="2967091"/>
                </a:lnTo>
                <a:cubicBezTo>
                  <a:pt x="11204470" y="2973534"/>
                  <a:pt x="11195722" y="2977507"/>
                  <a:pt x="11186031" y="2977507"/>
                </a:cubicBezTo>
                <a:cubicBezTo>
                  <a:pt x="11167727" y="2977507"/>
                  <a:pt x="11152114" y="2961609"/>
                  <a:pt x="11152114" y="2941877"/>
                </a:cubicBezTo>
                <a:cubicBezTo>
                  <a:pt x="11152114" y="2922137"/>
                  <a:pt x="11167727" y="2906235"/>
                  <a:pt x="11186031" y="2906235"/>
                </a:cubicBezTo>
                <a:close/>
                <a:moveTo>
                  <a:pt x="9902438" y="2812879"/>
                </a:moveTo>
                <a:lnTo>
                  <a:pt x="10339610" y="2812879"/>
                </a:lnTo>
                <a:lnTo>
                  <a:pt x="11343192" y="3815853"/>
                </a:lnTo>
                <a:lnTo>
                  <a:pt x="12025286" y="3815853"/>
                </a:lnTo>
                <a:lnTo>
                  <a:pt x="12190928" y="3981938"/>
                </a:lnTo>
                <a:lnTo>
                  <a:pt x="12190928" y="4394405"/>
                </a:lnTo>
                <a:lnTo>
                  <a:pt x="12192000" y="4395468"/>
                </a:lnTo>
                <a:lnTo>
                  <a:pt x="12192000" y="4428409"/>
                </a:lnTo>
                <a:lnTo>
                  <a:pt x="12167574" y="4404170"/>
                </a:lnTo>
                <a:lnTo>
                  <a:pt x="12167574" y="3991705"/>
                </a:lnTo>
                <a:lnTo>
                  <a:pt x="12016051" y="3839187"/>
                </a:lnTo>
                <a:lnTo>
                  <a:pt x="11333417" y="3839187"/>
                </a:lnTo>
                <a:lnTo>
                  <a:pt x="10329833" y="2836216"/>
                </a:lnTo>
                <a:lnTo>
                  <a:pt x="9911130" y="2836216"/>
                </a:lnTo>
                <a:lnTo>
                  <a:pt x="9748211" y="3000118"/>
                </a:lnTo>
                <a:lnTo>
                  <a:pt x="9540753" y="3000118"/>
                </a:lnTo>
                <a:lnTo>
                  <a:pt x="9397161" y="3142683"/>
                </a:lnTo>
                <a:lnTo>
                  <a:pt x="9402290" y="3155016"/>
                </a:lnTo>
                <a:cubicBezTo>
                  <a:pt x="9402290" y="3163790"/>
                  <a:pt x="9398942" y="3172626"/>
                  <a:pt x="9392242" y="3179593"/>
                </a:cubicBezTo>
                <a:cubicBezTo>
                  <a:pt x="9378842" y="3192987"/>
                  <a:pt x="9356869" y="3192987"/>
                  <a:pt x="9343470" y="3179593"/>
                </a:cubicBezTo>
                <a:cubicBezTo>
                  <a:pt x="9329539" y="3165666"/>
                  <a:pt x="9329539" y="3144236"/>
                  <a:pt x="9343470" y="3130845"/>
                </a:cubicBezTo>
                <a:cubicBezTo>
                  <a:pt x="9350166" y="3123879"/>
                  <a:pt x="9359014" y="3120397"/>
                  <a:pt x="9367856" y="3120397"/>
                </a:cubicBezTo>
                <a:lnTo>
                  <a:pt x="9380789" y="3125934"/>
                </a:lnTo>
                <a:lnTo>
                  <a:pt x="9530981" y="2976780"/>
                </a:lnTo>
                <a:lnTo>
                  <a:pt x="9738974" y="2976780"/>
                </a:lnTo>
                <a:close/>
                <a:moveTo>
                  <a:pt x="8734136" y="2788355"/>
                </a:moveTo>
                <a:cubicBezTo>
                  <a:pt x="8693380" y="2788355"/>
                  <a:pt x="8660232" y="2820941"/>
                  <a:pt x="8660232" y="2861678"/>
                </a:cubicBezTo>
                <a:cubicBezTo>
                  <a:pt x="8660232" y="2901870"/>
                  <a:pt x="8693380" y="2935011"/>
                  <a:pt x="8734136" y="2935011"/>
                </a:cubicBezTo>
                <a:cubicBezTo>
                  <a:pt x="8774346" y="2935011"/>
                  <a:pt x="8807495" y="2901870"/>
                  <a:pt x="8807495" y="2861678"/>
                </a:cubicBezTo>
                <a:cubicBezTo>
                  <a:pt x="8807495" y="2820941"/>
                  <a:pt x="8774346" y="2788355"/>
                  <a:pt x="8734136" y="2788355"/>
                </a:cubicBezTo>
                <a:close/>
                <a:moveTo>
                  <a:pt x="8464042" y="2788355"/>
                </a:moveTo>
                <a:cubicBezTo>
                  <a:pt x="8423512" y="2788355"/>
                  <a:pt x="8390010" y="2820941"/>
                  <a:pt x="8390010" y="2861678"/>
                </a:cubicBezTo>
                <a:cubicBezTo>
                  <a:pt x="8390010" y="2901870"/>
                  <a:pt x="8423512" y="2935011"/>
                  <a:pt x="8464042" y="2935011"/>
                </a:cubicBezTo>
                <a:cubicBezTo>
                  <a:pt x="8504029" y="2935011"/>
                  <a:pt x="8536992" y="2901870"/>
                  <a:pt x="8536992" y="2861678"/>
                </a:cubicBezTo>
                <a:cubicBezTo>
                  <a:pt x="8536992" y="2820941"/>
                  <a:pt x="8504029" y="2788355"/>
                  <a:pt x="8464042" y="2788355"/>
                </a:cubicBezTo>
                <a:close/>
                <a:moveTo>
                  <a:pt x="8734136" y="2764997"/>
                </a:moveTo>
                <a:cubicBezTo>
                  <a:pt x="8787932" y="2764997"/>
                  <a:pt x="8830861" y="2808450"/>
                  <a:pt x="8830861" y="2861678"/>
                </a:cubicBezTo>
                <a:cubicBezTo>
                  <a:pt x="8830861" y="2915448"/>
                  <a:pt x="8787932" y="2958357"/>
                  <a:pt x="8734136" y="2958357"/>
                </a:cubicBezTo>
                <a:cubicBezTo>
                  <a:pt x="8680881" y="2958357"/>
                  <a:pt x="8637410" y="2915448"/>
                  <a:pt x="8637410" y="2861678"/>
                </a:cubicBezTo>
                <a:cubicBezTo>
                  <a:pt x="8637410" y="2808450"/>
                  <a:pt x="8680881" y="2764997"/>
                  <a:pt x="8734136" y="2764997"/>
                </a:cubicBezTo>
                <a:close/>
                <a:moveTo>
                  <a:pt x="8464042" y="2764997"/>
                </a:moveTo>
                <a:cubicBezTo>
                  <a:pt x="8516999" y="2764997"/>
                  <a:pt x="8560228" y="2808450"/>
                  <a:pt x="8560228" y="2861678"/>
                </a:cubicBezTo>
                <a:cubicBezTo>
                  <a:pt x="8560228" y="2915448"/>
                  <a:pt x="8516999" y="2958357"/>
                  <a:pt x="8464042" y="2958357"/>
                </a:cubicBezTo>
                <a:cubicBezTo>
                  <a:pt x="8410004" y="2958357"/>
                  <a:pt x="8366775" y="2915448"/>
                  <a:pt x="8366775" y="2861678"/>
                </a:cubicBezTo>
                <a:cubicBezTo>
                  <a:pt x="8366775" y="2808450"/>
                  <a:pt x="8410004" y="2764997"/>
                  <a:pt x="8464042" y="2764997"/>
                </a:cubicBezTo>
                <a:close/>
                <a:moveTo>
                  <a:pt x="9454278" y="2659679"/>
                </a:moveTo>
                <a:lnTo>
                  <a:pt x="10413215" y="2659679"/>
                </a:lnTo>
                <a:lnTo>
                  <a:pt x="11430255" y="3676718"/>
                </a:lnTo>
                <a:lnTo>
                  <a:pt x="12192000" y="3676718"/>
                </a:lnTo>
                <a:lnTo>
                  <a:pt x="12192000" y="3700050"/>
                </a:lnTo>
                <a:lnTo>
                  <a:pt x="11421566" y="3700050"/>
                </a:lnTo>
                <a:lnTo>
                  <a:pt x="10403441" y="2683011"/>
                </a:lnTo>
                <a:lnTo>
                  <a:pt x="9462969" y="2683011"/>
                </a:lnTo>
                <a:lnTo>
                  <a:pt x="9081352" y="3063902"/>
                </a:lnTo>
                <a:lnTo>
                  <a:pt x="9086241" y="3075946"/>
                </a:lnTo>
                <a:cubicBezTo>
                  <a:pt x="9086241" y="3084653"/>
                  <a:pt x="9082979" y="3093361"/>
                  <a:pt x="9076457" y="3100054"/>
                </a:cubicBezTo>
                <a:cubicBezTo>
                  <a:pt x="9062867" y="3113982"/>
                  <a:pt x="9040036" y="3113982"/>
                  <a:pt x="9026449" y="3100054"/>
                </a:cubicBezTo>
                <a:cubicBezTo>
                  <a:pt x="9013405" y="3086663"/>
                  <a:pt x="9013405" y="3065231"/>
                  <a:pt x="9026449" y="3051840"/>
                </a:cubicBezTo>
                <a:cubicBezTo>
                  <a:pt x="9033242" y="3044876"/>
                  <a:pt x="9042347" y="3041392"/>
                  <a:pt x="9051452" y="3041392"/>
                </a:cubicBezTo>
                <a:lnTo>
                  <a:pt x="9065463" y="3047250"/>
                </a:lnTo>
                <a:close/>
                <a:moveTo>
                  <a:pt x="11177461" y="2633017"/>
                </a:moveTo>
                <a:cubicBezTo>
                  <a:pt x="11186454" y="2633771"/>
                  <a:pt x="11195312" y="2637885"/>
                  <a:pt x="11201852" y="2645017"/>
                </a:cubicBezTo>
                <a:cubicBezTo>
                  <a:pt x="11207849" y="2652147"/>
                  <a:pt x="11210436" y="2661472"/>
                  <a:pt x="11209753" y="2670593"/>
                </a:cubicBezTo>
                <a:lnTo>
                  <a:pt x="11203895" y="2682762"/>
                </a:lnTo>
                <a:lnTo>
                  <a:pt x="11347725" y="2848871"/>
                </a:lnTo>
                <a:lnTo>
                  <a:pt x="12192000" y="2848871"/>
                </a:lnTo>
                <a:lnTo>
                  <a:pt x="12192000" y="2872180"/>
                </a:lnTo>
                <a:lnTo>
                  <a:pt x="11337401" y="2872180"/>
                </a:lnTo>
                <a:lnTo>
                  <a:pt x="11186229" y="2698625"/>
                </a:lnTo>
                <a:lnTo>
                  <a:pt x="11172624" y="2702886"/>
                </a:lnTo>
                <a:cubicBezTo>
                  <a:pt x="11163561" y="2702200"/>
                  <a:pt x="11154702" y="2698225"/>
                  <a:pt x="11148434" y="2691093"/>
                </a:cubicBezTo>
                <a:cubicBezTo>
                  <a:pt x="11135356" y="2676833"/>
                  <a:pt x="11138080" y="2654344"/>
                  <a:pt x="11152252" y="2641176"/>
                </a:cubicBezTo>
                <a:cubicBezTo>
                  <a:pt x="11159337" y="2634869"/>
                  <a:pt x="11168467" y="2632264"/>
                  <a:pt x="11177461" y="2633017"/>
                </a:cubicBezTo>
                <a:close/>
                <a:moveTo>
                  <a:pt x="11982903" y="2563930"/>
                </a:moveTo>
                <a:cubicBezTo>
                  <a:pt x="11992777" y="2563930"/>
                  <a:pt x="12001688" y="2567803"/>
                  <a:pt x="12008133" y="2574078"/>
                </a:cubicBezTo>
                <a:lnTo>
                  <a:pt x="12013461" y="2586632"/>
                </a:lnTo>
                <a:lnTo>
                  <a:pt x="12192000" y="2586632"/>
                </a:lnTo>
                <a:lnTo>
                  <a:pt x="12192000" y="2609425"/>
                </a:lnTo>
                <a:lnTo>
                  <a:pt x="12013850" y="2609425"/>
                </a:lnTo>
                <a:lnTo>
                  <a:pt x="12008133" y="2622531"/>
                </a:lnTo>
                <a:cubicBezTo>
                  <a:pt x="12001688" y="2628811"/>
                  <a:pt x="11992777" y="2632813"/>
                  <a:pt x="11982903" y="2632813"/>
                </a:cubicBezTo>
                <a:cubicBezTo>
                  <a:pt x="11963158" y="2632813"/>
                  <a:pt x="11947251" y="2616795"/>
                  <a:pt x="11947251" y="2598646"/>
                </a:cubicBezTo>
                <a:cubicBezTo>
                  <a:pt x="11947251" y="2579419"/>
                  <a:pt x="11963158" y="2563930"/>
                  <a:pt x="11982903" y="2563930"/>
                </a:cubicBezTo>
                <a:close/>
                <a:moveTo>
                  <a:pt x="9004769" y="2524902"/>
                </a:moveTo>
                <a:cubicBezTo>
                  <a:pt x="8963470" y="2524902"/>
                  <a:pt x="8931415" y="2558390"/>
                  <a:pt x="8931415" y="2598902"/>
                </a:cubicBezTo>
                <a:cubicBezTo>
                  <a:pt x="8931415" y="2638331"/>
                  <a:pt x="8963470" y="2671819"/>
                  <a:pt x="9004769" y="2671819"/>
                </a:cubicBezTo>
                <a:cubicBezTo>
                  <a:pt x="9044979" y="2671819"/>
                  <a:pt x="9078126" y="2638331"/>
                  <a:pt x="9078126" y="2598902"/>
                </a:cubicBezTo>
                <a:cubicBezTo>
                  <a:pt x="9078126" y="2558390"/>
                  <a:pt x="9044979" y="2524902"/>
                  <a:pt x="9004769" y="2524902"/>
                </a:cubicBezTo>
                <a:close/>
                <a:moveTo>
                  <a:pt x="8734136" y="2524902"/>
                </a:moveTo>
                <a:cubicBezTo>
                  <a:pt x="8693381" y="2524902"/>
                  <a:pt x="8660232" y="2558390"/>
                  <a:pt x="8660232" y="2598902"/>
                </a:cubicBezTo>
                <a:cubicBezTo>
                  <a:pt x="8660232" y="2638331"/>
                  <a:pt x="8693381" y="2671819"/>
                  <a:pt x="8734136" y="2671819"/>
                </a:cubicBezTo>
                <a:cubicBezTo>
                  <a:pt x="8774346" y="2671819"/>
                  <a:pt x="8807495" y="2638331"/>
                  <a:pt x="8807495" y="2598902"/>
                </a:cubicBezTo>
                <a:cubicBezTo>
                  <a:pt x="8807495" y="2558390"/>
                  <a:pt x="8774346" y="2524902"/>
                  <a:pt x="8734136" y="2524902"/>
                </a:cubicBezTo>
                <a:close/>
                <a:moveTo>
                  <a:pt x="9004769" y="2501675"/>
                </a:moveTo>
                <a:cubicBezTo>
                  <a:pt x="9058022" y="2501675"/>
                  <a:pt x="9101495" y="2545968"/>
                  <a:pt x="9101495" y="2598902"/>
                </a:cubicBezTo>
                <a:cubicBezTo>
                  <a:pt x="9101495" y="2651834"/>
                  <a:pt x="9058022" y="2695040"/>
                  <a:pt x="9004769" y="2695040"/>
                </a:cubicBezTo>
                <a:cubicBezTo>
                  <a:pt x="8951518" y="2695040"/>
                  <a:pt x="8908044" y="2651834"/>
                  <a:pt x="8908044" y="2598902"/>
                </a:cubicBezTo>
                <a:cubicBezTo>
                  <a:pt x="8908044" y="2545968"/>
                  <a:pt x="8951518" y="2501675"/>
                  <a:pt x="9004769" y="2501675"/>
                </a:cubicBezTo>
                <a:close/>
                <a:moveTo>
                  <a:pt x="8734136" y="2501675"/>
                </a:moveTo>
                <a:cubicBezTo>
                  <a:pt x="8787932" y="2501675"/>
                  <a:pt x="8830861" y="2545968"/>
                  <a:pt x="8830861" y="2598902"/>
                </a:cubicBezTo>
                <a:cubicBezTo>
                  <a:pt x="8830861" y="2651834"/>
                  <a:pt x="8787932" y="2695040"/>
                  <a:pt x="8734136" y="2695040"/>
                </a:cubicBezTo>
                <a:cubicBezTo>
                  <a:pt x="8680882" y="2695040"/>
                  <a:pt x="8637410" y="2651834"/>
                  <a:pt x="8637410" y="2598902"/>
                </a:cubicBezTo>
                <a:cubicBezTo>
                  <a:pt x="8637410" y="2545968"/>
                  <a:pt x="8680882" y="2501675"/>
                  <a:pt x="8734136" y="2501675"/>
                </a:cubicBezTo>
                <a:close/>
                <a:moveTo>
                  <a:pt x="10195985" y="2427474"/>
                </a:moveTo>
                <a:cubicBezTo>
                  <a:pt x="10217788" y="2427474"/>
                  <a:pt x="10237549" y="2436329"/>
                  <a:pt x="10251856" y="2450631"/>
                </a:cubicBezTo>
                <a:lnTo>
                  <a:pt x="10265311" y="2470567"/>
                </a:lnTo>
                <a:lnTo>
                  <a:pt x="10464084" y="2470567"/>
                </a:lnTo>
                <a:lnTo>
                  <a:pt x="11474912" y="3480711"/>
                </a:lnTo>
                <a:lnTo>
                  <a:pt x="12192000" y="3480711"/>
                </a:lnTo>
                <a:lnTo>
                  <a:pt x="12192000" y="3549690"/>
                </a:lnTo>
                <a:lnTo>
                  <a:pt x="11445581" y="3549690"/>
                </a:lnTo>
                <a:lnTo>
                  <a:pt x="10435838" y="2540085"/>
                </a:lnTo>
                <a:lnTo>
                  <a:pt x="10266792" y="2540085"/>
                </a:lnTo>
                <a:lnTo>
                  <a:pt x="10251856" y="2562051"/>
                </a:lnTo>
                <a:cubicBezTo>
                  <a:pt x="10237549" y="2576215"/>
                  <a:pt x="10217788" y="2584934"/>
                  <a:pt x="10195985" y="2584934"/>
                </a:cubicBezTo>
                <a:cubicBezTo>
                  <a:pt x="10152381" y="2584934"/>
                  <a:pt x="10117498" y="2550064"/>
                  <a:pt x="10117498" y="2506477"/>
                </a:cubicBezTo>
                <a:cubicBezTo>
                  <a:pt x="10117498" y="2462889"/>
                  <a:pt x="10152381" y="2427474"/>
                  <a:pt x="10195985" y="2427474"/>
                </a:cubicBezTo>
                <a:close/>
                <a:moveTo>
                  <a:pt x="10977670" y="2384383"/>
                </a:moveTo>
                <a:cubicBezTo>
                  <a:pt x="10987362" y="2384383"/>
                  <a:pt x="10996113" y="2388287"/>
                  <a:pt x="11002435" y="2394476"/>
                </a:cubicBezTo>
                <a:lnTo>
                  <a:pt x="11008014" y="2407457"/>
                </a:lnTo>
                <a:lnTo>
                  <a:pt x="11099999" y="2407457"/>
                </a:lnTo>
                <a:lnTo>
                  <a:pt x="11459478" y="2766899"/>
                </a:lnTo>
                <a:lnTo>
                  <a:pt x="12192000" y="2766899"/>
                </a:lnTo>
                <a:lnTo>
                  <a:pt x="12192000" y="2790792"/>
                </a:lnTo>
                <a:lnTo>
                  <a:pt x="11449705" y="2790792"/>
                </a:lnTo>
                <a:lnTo>
                  <a:pt x="11090226" y="2430262"/>
                </a:lnTo>
                <a:lnTo>
                  <a:pt x="11007720" y="2430262"/>
                </a:lnTo>
                <a:lnTo>
                  <a:pt x="11002435" y="2443048"/>
                </a:lnTo>
                <a:cubicBezTo>
                  <a:pt x="10996113" y="2449371"/>
                  <a:pt x="10987362" y="2453272"/>
                  <a:pt x="10977670" y="2453272"/>
                </a:cubicBezTo>
                <a:cubicBezTo>
                  <a:pt x="10958828" y="2453272"/>
                  <a:pt x="10943752" y="2437665"/>
                  <a:pt x="10943752" y="2418289"/>
                </a:cubicBezTo>
                <a:cubicBezTo>
                  <a:pt x="10943752" y="2399992"/>
                  <a:pt x="10958828" y="2384383"/>
                  <a:pt x="10977670" y="2384383"/>
                </a:cubicBezTo>
                <a:close/>
                <a:moveTo>
                  <a:pt x="11176452" y="2287724"/>
                </a:moveTo>
                <a:cubicBezTo>
                  <a:pt x="11185438" y="2288125"/>
                  <a:pt x="11194358" y="2291875"/>
                  <a:pt x="11201220" y="2298839"/>
                </a:cubicBezTo>
                <a:cubicBezTo>
                  <a:pt x="11207532" y="2305535"/>
                  <a:pt x="11210550" y="2314375"/>
                  <a:pt x="11210206" y="2323148"/>
                </a:cubicBezTo>
                <a:lnTo>
                  <a:pt x="11203101" y="2338339"/>
                </a:lnTo>
                <a:lnTo>
                  <a:pt x="11289047" y="2431072"/>
                </a:lnTo>
                <a:lnTo>
                  <a:pt x="12192000" y="2431072"/>
                </a:lnTo>
                <a:lnTo>
                  <a:pt x="12192000" y="2454403"/>
                </a:lnTo>
                <a:lnTo>
                  <a:pt x="11278725" y="2454403"/>
                </a:lnTo>
                <a:lnTo>
                  <a:pt x="11184459" y="2352232"/>
                </a:lnTo>
                <a:lnTo>
                  <a:pt x="11173228" y="2356227"/>
                </a:lnTo>
                <a:cubicBezTo>
                  <a:pt x="11164175" y="2355892"/>
                  <a:pt x="11155391" y="2352143"/>
                  <a:pt x="11149078" y="2344911"/>
                </a:cubicBezTo>
                <a:cubicBezTo>
                  <a:pt x="11135357" y="2331516"/>
                  <a:pt x="11137002" y="2309018"/>
                  <a:pt x="11151274" y="2296697"/>
                </a:cubicBezTo>
                <a:cubicBezTo>
                  <a:pt x="11158409" y="2290268"/>
                  <a:pt x="11167464" y="2287322"/>
                  <a:pt x="11176452" y="2287724"/>
                </a:cubicBezTo>
                <a:close/>
                <a:moveTo>
                  <a:pt x="9337669" y="2261633"/>
                </a:moveTo>
                <a:cubicBezTo>
                  <a:pt x="9297459" y="2261633"/>
                  <a:pt x="9264311" y="2294673"/>
                  <a:pt x="9264311" y="2334754"/>
                </a:cubicBezTo>
                <a:cubicBezTo>
                  <a:pt x="9264311" y="2375377"/>
                  <a:pt x="9297459" y="2407876"/>
                  <a:pt x="9337669" y="2407876"/>
                </a:cubicBezTo>
                <a:cubicBezTo>
                  <a:pt x="9378425" y="2407876"/>
                  <a:pt x="9411030" y="2375377"/>
                  <a:pt x="9411030" y="2334754"/>
                </a:cubicBezTo>
                <a:cubicBezTo>
                  <a:pt x="9411030" y="2294673"/>
                  <a:pt x="9378425" y="2261633"/>
                  <a:pt x="9337669" y="2261633"/>
                </a:cubicBezTo>
                <a:close/>
                <a:moveTo>
                  <a:pt x="9018867" y="2254386"/>
                </a:moveTo>
                <a:cubicBezTo>
                  <a:pt x="8978539" y="2254386"/>
                  <a:pt x="8945303" y="2287334"/>
                  <a:pt x="8945303" y="2327305"/>
                </a:cubicBezTo>
                <a:cubicBezTo>
                  <a:pt x="8945303" y="2367814"/>
                  <a:pt x="8978539" y="2400763"/>
                  <a:pt x="9018867" y="2400763"/>
                </a:cubicBezTo>
                <a:cubicBezTo>
                  <a:pt x="9059738" y="2400763"/>
                  <a:pt x="9092978" y="2367814"/>
                  <a:pt x="9092978" y="2327305"/>
                </a:cubicBezTo>
                <a:cubicBezTo>
                  <a:pt x="9092978" y="2287334"/>
                  <a:pt x="9059738" y="2254386"/>
                  <a:pt x="9018867" y="2254386"/>
                </a:cubicBezTo>
                <a:close/>
                <a:moveTo>
                  <a:pt x="8734136" y="2254386"/>
                </a:moveTo>
                <a:cubicBezTo>
                  <a:pt x="8693381" y="2254386"/>
                  <a:pt x="8660234" y="2287334"/>
                  <a:pt x="8660234" y="2327305"/>
                </a:cubicBezTo>
                <a:cubicBezTo>
                  <a:pt x="8660234" y="2367814"/>
                  <a:pt x="8693381" y="2400763"/>
                  <a:pt x="8734136" y="2400763"/>
                </a:cubicBezTo>
                <a:cubicBezTo>
                  <a:pt x="8774346" y="2400763"/>
                  <a:pt x="8807495" y="2367814"/>
                  <a:pt x="8807495" y="2327305"/>
                </a:cubicBezTo>
                <a:cubicBezTo>
                  <a:pt x="8807495" y="2287334"/>
                  <a:pt x="8774346" y="2254386"/>
                  <a:pt x="8734136" y="2254386"/>
                </a:cubicBezTo>
                <a:close/>
                <a:moveTo>
                  <a:pt x="9337669" y="2238342"/>
                </a:moveTo>
                <a:cubicBezTo>
                  <a:pt x="9390924" y="2238342"/>
                  <a:pt x="9434396" y="2281674"/>
                  <a:pt x="9434396" y="2334754"/>
                </a:cubicBezTo>
                <a:cubicBezTo>
                  <a:pt x="9434396" y="2387835"/>
                  <a:pt x="9390924" y="2431709"/>
                  <a:pt x="9337669" y="2431709"/>
                </a:cubicBezTo>
                <a:cubicBezTo>
                  <a:pt x="9283874" y="2431709"/>
                  <a:pt x="9240948" y="2387835"/>
                  <a:pt x="9240948" y="2334754"/>
                </a:cubicBezTo>
                <a:cubicBezTo>
                  <a:pt x="9240948" y="2281674"/>
                  <a:pt x="9283874" y="2238342"/>
                  <a:pt x="9337669" y="2238342"/>
                </a:cubicBezTo>
                <a:close/>
                <a:moveTo>
                  <a:pt x="9018867" y="2231159"/>
                </a:moveTo>
                <a:cubicBezTo>
                  <a:pt x="9072269" y="2231159"/>
                  <a:pt x="9115864" y="2274370"/>
                  <a:pt x="9115864" y="2327305"/>
                </a:cubicBezTo>
                <a:cubicBezTo>
                  <a:pt x="9115864" y="2380237"/>
                  <a:pt x="9072269" y="2424529"/>
                  <a:pt x="9018867" y="2424529"/>
                </a:cubicBezTo>
                <a:cubicBezTo>
                  <a:pt x="8966010" y="2424529"/>
                  <a:pt x="8922420" y="2380237"/>
                  <a:pt x="8922420" y="2327305"/>
                </a:cubicBezTo>
                <a:cubicBezTo>
                  <a:pt x="8922420" y="2274370"/>
                  <a:pt x="8966010" y="2231159"/>
                  <a:pt x="9018867" y="2231159"/>
                </a:cubicBezTo>
                <a:close/>
                <a:moveTo>
                  <a:pt x="8734136" y="2231159"/>
                </a:moveTo>
                <a:cubicBezTo>
                  <a:pt x="8787932" y="2231159"/>
                  <a:pt x="8830861" y="2274370"/>
                  <a:pt x="8830861" y="2327305"/>
                </a:cubicBezTo>
                <a:cubicBezTo>
                  <a:pt x="8830861" y="2380237"/>
                  <a:pt x="8787932" y="2424529"/>
                  <a:pt x="8734136" y="2424529"/>
                </a:cubicBezTo>
                <a:cubicBezTo>
                  <a:pt x="8680882" y="2424529"/>
                  <a:pt x="8637410" y="2380237"/>
                  <a:pt x="8637410" y="2327305"/>
                </a:cubicBezTo>
                <a:cubicBezTo>
                  <a:pt x="8637410" y="2274370"/>
                  <a:pt x="8680882" y="2231159"/>
                  <a:pt x="8734136" y="2231159"/>
                </a:cubicBezTo>
                <a:close/>
                <a:moveTo>
                  <a:pt x="9663931" y="2139001"/>
                </a:moveTo>
                <a:cubicBezTo>
                  <a:pt x="9623406" y="2139001"/>
                  <a:pt x="9590978" y="2172041"/>
                  <a:pt x="9590978" y="2212663"/>
                </a:cubicBezTo>
                <a:cubicBezTo>
                  <a:pt x="9590978" y="2252746"/>
                  <a:pt x="9623406" y="2285786"/>
                  <a:pt x="9663931" y="2285786"/>
                </a:cubicBezTo>
                <a:cubicBezTo>
                  <a:pt x="9703918" y="2285786"/>
                  <a:pt x="9736878" y="2252746"/>
                  <a:pt x="9736878" y="2212663"/>
                </a:cubicBezTo>
                <a:cubicBezTo>
                  <a:pt x="9736878" y="2172041"/>
                  <a:pt x="9703918" y="2139001"/>
                  <a:pt x="9663931" y="2139001"/>
                </a:cubicBezTo>
                <a:close/>
                <a:moveTo>
                  <a:pt x="9663931" y="2116250"/>
                </a:moveTo>
                <a:cubicBezTo>
                  <a:pt x="9716890" y="2116250"/>
                  <a:pt x="9760115" y="2159581"/>
                  <a:pt x="9760115" y="2212663"/>
                </a:cubicBezTo>
                <a:cubicBezTo>
                  <a:pt x="9760115" y="2265744"/>
                  <a:pt x="9716890" y="2309619"/>
                  <a:pt x="9663931" y="2309619"/>
                </a:cubicBezTo>
                <a:cubicBezTo>
                  <a:pt x="9609893" y="2309619"/>
                  <a:pt x="9566658" y="2265744"/>
                  <a:pt x="9566658" y="2212663"/>
                </a:cubicBezTo>
                <a:cubicBezTo>
                  <a:pt x="9566658" y="2159581"/>
                  <a:pt x="9609893" y="2116250"/>
                  <a:pt x="9663931" y="2116250"/>
                </a:cubicBezTo>
                <a:close/>
                <a:moveTo>
                  <a:pt x="9305998" y="1984476"/>
                </a:moveTo>
                <a:cubicBezTo>
                  <a:pt x="9266010" y="1984476"/>
                  <a:pt x="9233048" y="2016974"/>
                  <a:pt x="9233048" y="2058139"/>
                </a:cubicBezTo>
                <a:cubicBezTo>
                  <a:pt x="9233048" y="2098222"/>
                  <a:pt x="9266010" y="2130179"/>
                  <a:pt x="9305998" y="2130179"/>
                </a:cubicBezTo>
                <a:cubicBezTo>
                  <a:pt x="9347066" y="2130179"/>
                  <a:pt x="9380027" y="2098222"/>
                  <a:pt x="9380027" y="2058139"/>
                </a:cubicBezTo>
                <a:cubicBezTo>
                  <a:pt x="9380027" y="2016974"/>
                  <a:pt x="9347066" y="1984476"/>
                  <a:pt x="9305998" y="1984476"/>
                </a:cubicBezTo>
                <a:close/>
                <a:moveTo>
                  <a:pt x="9018867" y="1984476"/>
                </a:moveTo>
                <a:cubicBezTo>
                  <a:pt x="8978539" y="1984476"/>
                  <a:pt x="8945303" y="2016976"/>
                  <a:pt x="8945303" y="2058141"/>
                </a:cubicBezTo>
                <a:cubicBezTo>
                  <a:pt x="8945303" y="2098222"/>
                  <a:pt x="8978539" y="2130179"/>
                  <a:pt x="9018867" y="2130179"/>
                </a:cubicBezTo>
                <a:cubicBezTo>
                  <a:pt x="9059738" y="2130179"/>
                  <a:pt x="9092978" y="2098222"/>
                  <a:pt x="9092978" y="2058141"/>
                </a:cubicBezTo>
                <a:cubicBezTo>
                  <a:pt x="9092978" y="2016976"/>
                  <a:pt x="9059738" y="1984476"/>
                  <a:pt x="9018867" y="1984476"/>
                </a:cubicBezTo>
                <a:close/>
                <a:moveTo>
                  <a:pt x="9018867" y="1960645"/>
                </a:moveTo>
                <a:cubicBezTo>
                  <a:pt x="9072269" y="1960645"/>
                  <a:pt x="9115864" y="2003976"/>
                  <a:pt x="9115864" y="2058141"/>
                </a:cubicBezTo>
                <a:cubicBezTo>
                  <a:pt x="9115864" y="2110680"/>
                  <a:pt x="9072269" y="2154011"/>
                  <a:pt x="9018867" y="2154011"/>
                </a:cubicBezTo>
                <a:cubicBezTo>
                  <a:pt x="8966010" y="2154011"/>
                  <a:pt x="8922420" y="2110680"/>
                  <a:pt x="8922420" y="2058141"/>
                </a:cubicBezTo>
                <a:cubicBezTo>
                  <a:pt x="8922420" y="2003976"/>
                  <a:pt x="8966010" y="1960645"/>
                  <a:pt x="9018867" y="1960645"/>
                </a:cubicBezTo>
                <a:close/>
                <a:moveTo>
                  <a:pt x="9305998" y="1960644"/>
                </a:moveTo>
                <a:cubicBezTo>
                  <a:pt x="9358955" y="1960644"/>
                  <a:pt x="9403266" y="2003975"/>
                  <a:pt x="9403266" y="2058139"/>
                </a:cubicBezTo>
                <a:cubicBezTo>
                  <a:pt x="9403266" y="2110680"/>
                  <a:pt x="9358955" y="2154011"/>
                  <a:pt x="9305998" y="2154011"/>
                </a:cubicBezTo>
                <a:cubicBezTo>
                  <a:pt x="9253042" y="2154011"/>
                  <a:pt x="9209810" y="2110680"/>
                  <a:pt x="9209810" y="2058139"/>
                </a:cubicBezTo>
                <a:cubicBezTo>
                  <a:pt x="9209810" y="2003975"/>
                  <a:pt x="9253042" y="1960644"/>
                  <a:pt x="9305998" y="1960644"/>
                </a:cubicBezTo>
                <a:close/>
                <a:moveTo>
                  <a:pt x="10934830" y="1955870"/>
                </a:moveTo>
                <a:cubicBezTo>
                  <a:pt x="10944448" y="1955870"/>
                  <a:pt x="10953128" y="1959742"/>
                  <a:pt x="10959407" y="1965949"/>
                </a:cubicBezTo>
                <a:lnTo>
                  <a:pt x="10965321" y="1979995"/>
                </a:lnTo>
                <a:lnTo>
                  <a:pt x="11072114" y="1979995"/>
                </a:lnTo>
                <a:lnTo>
                  <a:pt x="11447394" y="2354912"/>
                </a:lnTo>
                <a:lnTo>
                  <a:pt x="12192000" y="2354912"/>
                </a:lnTo>
                <a:lnTo>
                  <a:pt x="12192000" y="2378241"/>
                </a:lnTo>
                <a:lnTo>
                  <a:pt x="11437615" y="2378241"/>
                </a:lnTo>
                <a:lnTo>
                  <a:pt x="11062883" y="2003325"/>
                </a:lnTo>
                <a:lnTo>
                  <a:pt x="10964068" y="2003325"/>
                </a:lnTo>
                <a:lnTo>
                  <a:pt x="10959407" y="2014612"/>
                </a:lnTo>
                <a:cubicBezTo>
                  <a:pt x="10953128" y="2020887"/>
                  <a:pt x="10944448" y="2024759"/>
                  <a:pt x="10934830" y="2024759"/>
                </a:cubicBezTo>
                <a:cubicBezTo>
                  <a:pt x="10916131" y="2024759"/>
                  <a:pt x="10900639" y="2009272"/>
                  <a:pt x="10900639" y="1990047"/>
                </a:cubicBezTo>
                <a:cubicBezTo>
                  <a:pt x="10900639" y="1971357"/>
                  <a:pt x="10916131" y="1955870"/>
                  <a:pt x="10934830" y="1955870"/>
                </a:cubicBezTo>
                <a:close/>
                <a:moveTo>
                  <a:pt x="10147180" y="1909723"/>
                </a:moveTo>
                <a:cubicBezTo>
                  <a:pt x="10106968" y="1909723"/>
                  <a:pt x="10073821" y="1942762"/>
                  <a:pt x="10073821" y="1983386"/>
                </a:cubicBezTo>
                <a:cubicBezTo>
                  <a:pt x="10073821" y="2022927"/>
                  <a:pt x="10106968" y="2057051"/>
                  <a:pt x="10147180" y="2057051"/>
                </a:cubicBezTo>
                <a:cubicBezTo>
                  <a:pt x="10187932" y="2057051"/>
                  <a:pt x="10221078" y="2022927"/>
                  <a:pt x="10221078" y="1983386"/>
                </a:cubicBezTo>
                <a:cubicBezTo>
                  <a:pt x="10221078" y="1942762"/>
                  <a:pt x="10187932" y="1909723"/>
                  <a:pt x="10147180" y="1909723"/>
                </a:cubicBezTo>
                <a:close/>
                <a:moveTo>
                  <a:pt x="10147180" y="1886431"/>
                </a:moveTo>
                <a:cubicBezTo>
                  <a:pt x="10200430" y="1886431"/>
                  <a:pt x="10243904" y="1929763"/>
                  <a:pt x="10243904" y="1983386"/>
                </a:cubicBezTo>
                <a:cubicBezTo>
                  <a:pt x="10243904" y="2036468"/>
                  <a:pt x="10200430" y="2079799"/>
                  <a:pt x="10147180" y="2079799"/>
                </a:cubicBezTo>
                <a:cubicBezTo>
                  <a:pt x="10093928" y="2079799"/>
                  <a:pt x="10050454" y="2036468"/>
                  <a:pt x="10050454" y="1983386"/>
                </a:cubicBezTo>
                <a:cubicBezTo>
                  <a:pt x="10050454" y="1929763"/>
                  <a:pt x="10093928" y="1886431"/>
                  <a:pt x="10147180" y="1886431"/>
                </a:cubicBezTo>
                <a:close/>
                <a:moveTo>
                  <a:pt x="11920049" y="1788251"/>
                </a:moveTo>
                <a:cubicBezTo>
                  <a:pt x="11929203" y="1788251"/>
                  <a:pt x="11937684" y="1792256"/>
                  <a:pt x="11943874" y="1798663"/>
                </a:cubicBezTo>
                <a:lnTo>
                  <a:pt x="11949390" y="1812230"/>
                </a:lnTo>
                <a:lnTo>
                  <a:pt x="12192000" y="1812230"/>
                </a:lnTo>
                <a:lnTo>
                  <a:pt x="12192000" y="1835587"/>
                </a:lnTo>
                <a:lnTo>
                  <a:pt x="11948804" y="1835587"/>
                </a:lnTo>
                <a:lnTo>
                  <a:pt x="11943874" y="1847128"/>
                </a:lnTo>
                <a:cubicBezTo>
                  <a:pt x="11937684" y="1853268"/>
                  <a:pt x="11929203" y="1857140"/>
                  <a:pt x="11920049" y="1857140"/>
                </a:cubicBezTo>
                <a:cubicBezTo>
                  <a:pt x="11900668" y="1857140"/>
                  <a:pt x="11885054" y="1841653"/>
                  <a:pt x="11885054" y="1823497"/>
                </a:cubicBezTo>
                <a:cubicBezTo>
                  <a:pt x="11885054" y="1804272"/>
                  <a:pt x="11900668" y="1788251"/>
                  <a:pt x="11920049" y="1788251"/>
                </a:cubicBezTo>
                <a:close/>
                <a:moveTo>
                  <a:pt x="10793327" y="1632643"/>
                </a:moveTo>
                <a:cubicBezTo>
                  <a:pt x="10803019" y="1632643"/>
                  <a:pt x="10811767" y="1636440"/>
                  <a:pt x="10818095" y="1642677"/>
                </a:cubicBezTo>
                <a:lnTo>
                  <a:pt x="10823052" y="1654637"/>
                </a:lnTo>
                <a:lnTo>
                  <a:pt x="10852482" y="1654637"/>
                </a:lnTo>
                <a:lnTo>
                  <a:pt x="11470737" y="2271063"/>
                </a:lnTo>
                <a:lnTo>
                  <a:pt x="12192000" y="2271063"/>
                </a:lnTo>
                <a:lnTo>
                  <a:pt x="12192000" y="2294398"/>
                </a:lnTo>
                <a:lnTo>
                  <a:pt x="11460958" y="2294398"/>
                </a:lnTo>
                <a:lnTo>
                  <a:pt x="10843790" y="1677970"/>
                </a:lnTo>
                <a:lnTo>
                  <a:pt x="10823876" y="1677970"/>
                </a:lnTo>
                <a:lnTo>
                  <a:pt x="10818095" y="1691764"/>
                </a:lnTo>
                <a:cubicBezTo>
                  <a:pt x="10811767" y="1697866"/>
                  <a:pt x="10803019" y="1701526"/>
                  <a:pt x="10793327" y="1701526"/>
                </a:cubicBezTo>
                <a:cubicBezTo>
                  <a:pt x="10775022" y="1701526"/>
                  <a:pt x="10759408" y="1686883"/>
                  <a:pt x="10759408" y="1667355"/>
                </a:cubicBezTo>
                <a:cubicBezTo>
                  <a:pt x="10759408" y="1647830"/>
                  <a:pt x="10775022" y="1632643"/>
                  <a:pt x="10793327" y="1632643"/>
                </a:cubicBezTo>
                <a:close/>
                <a:moveTo>
                  <a:pt x="11598539" y="1632088"/>
                </a:moveTo>
                <a:cubicBezTo>
                  <a:pt x="11558332" y="1632088"/>
                  <a:pt x="11525184" y="1665221"/>
                  <a:pt x="11525184" y="1705959"/>
                </a:cubicBezTo>
                <a:cubicBezTo>
                  <a:pt x="11525184" y="1746697"/>
                  <a:pt x="11558332" y="1779832"/>
                  <a:pt x="11598539" y="1779832"/>
                </a:cubicBezTo>
                <a:cubicBezTo>
                  <a:pt x="11638751" y="1779832"/>
                  <a:pt x="11671900" y="1746697"/>
                  <a:pt x="11671900" y="1705959"/>
                </a:cubicBezTo>
                <a:cubicBezTo>
                  <a:pt x="11671900" y="1665221"/>
                  <a:pt x="11638751" y="1632088"/>
                  <a:pt x="11598539" y="1632088"/>
                </a:cubicBezTo>
                <a:close/>
                <a:moveTo>
                  <a:pt x="11598539" y="1608732"/>
                </a:moveTo>
                <a:cubicBezTo>
                  <a:pt x="11651792" y="1608732"/>
                  <a:pt x="11695267" y="1652185"/>
                  <a:pt x="11695267" y="1705959"/>
                </a:cubicBezTo>
                <a:cubicBezTo>
                  <a:pt x="11695267" y="1759190"/>
                  <a:pt x="11651792" y="1802100"/>
                  <a:pt x="11598539" y="1802100"/>
                </a:cubicBezTo>
                <a:cubicBezTo>
                  <a:pt x="11544747" y="1802100"/>
                  <a:pt x="11501818" y="1759190"/>
                  <a:pt x="11501818" y="1705959"/>
                </a:cubicBezTo>
                <a:cubicBezTo>
                  <a:pt x="11501818" y="1652185"/>
                  <a:pt x="11544747" y="1608732"/>
                  <a:pt x="11598539" y="1608732"/>
                </a:cubicBezTo>
                <a:close/>
                <a:moveTo>
                  <a:pt x="10345690" y="1428600"/>
                </a:moveTo>
                <a:cubicBezTo>
                  <a:pt x="10305363" y="1428600"/>
                  <a:pt x="10272126" y="1461735"/>
                  <a:pt x="10272126" y="1501929"/>
                </a:cubicBezTo>
                <a:cubicBezTo>
                  <a:pt x="10272126" y="1542666"/>
                  <a:pt x="10305363" y="1575257"/>
                  <a:pt x="10345690" y="1575257"/>
                </a:cubicBezTo>
                <a:cubicBezTo>
                  <a:pt x="10386556" y="1575257"/>
                  <a:pt x="10419799" y="1542666"/>
                  <a:pt x="10419799" y="1501929"/>
                </a:cubicBezTo>
                <a:cubicBezTo>
                  <a:pt x="10419799" y="1461735"/>
                  <a:pt x="10386556" y="1428600"/>
                  <a:pt x="10345690" y="1428600"/>
                </a:cubicBezTo>
                <a:close/>
                <a:moveTo>
                  <a:pt x="10060688" y="1428600"/>
                </a:moveTo>
                <a:cubicBezTo>
                  <a:pt x="10020361" y="1428600"/>
                  <a:pt x="9987117" y="1461735"/>
                  <a:pt x="9987117" y="1501929"/>
                </a:cubicBezTo>
                <a:cubicBezTo>
                  <a:pt x="9987117" y="1542666"/>
                  <a:pt x="10020361" y="1575257"/>
                  <a:pt x="10060688" y="1575257"/>
                </a:cubicBezTo>
                <a:cubicBezTo>
                  <a:pt x="10101559" y="1575257"/>
                  <a:pt x="10134797" y="1542666"/>
                  <a:pt x="10134797" y="1501929"/>
                </a:cubicBezTo>
                <a:cubicBezTo>
                  <a:pt x="10134797" y="1461735"/>
                  <a:pt x="10101559" y="1428600"/>
                  <a:pt x="10060688" y="1428600"/>
                </a:cubicBezTo>
                <a:close/>
                <a:moveTo>
                  <a:pt x="10345690" y="1405244"/>
                </a:moveTo>
                <a:cubicBezTo>
                  <a:pt x="10399093" y="1405244"/>
                  <a:pt x="10442684" y="1448697"/>
                  <a:pt x="10442684" y="1501929"/>
                </a:cubicBezTo>
                <a:cubicBezTo>
                  <a:pt x="10442684" y="1555160"/>
                  <a:pt x="10399093" y="1598613"/>
                  <a:pt x="10345690" y="1598613"/>
                </a:cubicBezTo>
                <a:cubicBezTo>
                  <a:pt x="10292831" y="1598613"/>
                  <a:pt x="10249240" y="1555160"/>
                  <a:pt x="10249240" y="1501929"/>
                </a:cubicBezTo>
                <a:cubicBezTo>
                  <a:pt x="10249240" y="1448697"/>
                  <a:pt x="10292831" y="1405244"/>
                  <a:pt x="10345690" y="1405244"/>
                </a:cubicBezTo>
                <a:close/>
                <a:moveTo>
                  <a:pt x="10060688" y="1405244"/>
                </a:moveTo>
                <a:cubicBezTo>
                  <a:pt x="10114090" y="1405244"/>
                  <a:pt x="10157684" y="1448697"/>
                  <a:pt x="10157684" y="1501929"/>
                </a:cubicBezTo>
                <a:cubicBezTo>
                  <a:pt x="10157684" y="1555160"/>
                  <a:pt x="10114090" y="1598613"/>
                  <a:pt x="10060688" y="1598613"/>
                </a:cubicBezTo>
                <a:cubicBezTo>
                  <a:pt x="10007829" y="1598613"/>
                  <a:pt x="9964233" y="1555160"/>
                  <a:pt x="9964233" y="1501929"/>
                </a:cubicBezTo>
                <a:cubicBezTo>
                  <a:pt x="9964233" y="1448697"/>
                  <a:pt x="10007829" y="1405244"/>
                  <a:pt x="10060688" y="1405244"/>
                </a:cubicBezTo>
                <a:close/>
                <a:moveTo>
                  <a:pt x="10716689" y="1395641"/>
                </a:moveTo>
                <a:cubicBezTo>
                  <a:pt x="10726379" y="1395641"/>
                  <a:pt x="10735129" y="1399617"/>
                  <a:pt x="10741455" y="1406058"/>
                </a:cubicBezTo>
                <a:lnTo>
                  <a:pt x="10747408" y="1420731"/>
                </a:lnTo>
                <a:lnTo>
                  <a:pt x="11516211" y="2188845"/>
                </a:lnTo>
                <a:lnTo>
                  <a:pt x="12192000" y="2188845"/>
                </a:lnTo>
                <a:lnTo>
                  <a:pt x="12192000" y="2211637"/>
                </a:lnTo>
                <a:lnTo>
                  <a:pt x="11506434" y="2211637"/>
                </a:lnTo>
                <a:lnTo>
                  <a:pt x="10743896" y="1450323"/>
                </a:lnTo>
                <a:lnTo>
                  <a:pt x="10741455" y="1456290"/>
                </a:lnTo>
                <a:cubicBezTo>
                  <a:pt x="10735129" y="1462801"/>
                  <a:pt x="10726379" y="1466912"/>
                  <a:pt x="10716689" y="1466912"/>
                </a:cubicBezTo>
                <a:cubicBezTo>
                  <a:pt x="10698384" y="1466912"/>
                  <a:pt x="10682770" y="1450465"/>
                  <a:pt x="10682770" y="1431278"/>
                </a:cubicBezTo>
                <a:cubicBezTo>
                  <a:pt x="10682770" y="1411540"/>
                  <a:pt x="10698384" y="1395641"/>
                  <a:pt x="10716689" y="1395641"/>
                </a:cubicBezTo>
                <a:close/>
                <a:moveTo>
                  <a:pt x="10590125" y="1223276"/>
                </a:moveTo>
                <a:lnTo>
                  <a:pt x="10710691" y="1223276"/>
                </a:lnTo>
                <a:lnTo>
                  <a:pt x="11563339" y="2076328"/>
                </a:lnTo>
                <a:lnTo>
                  <a:pt x="12192000" y="2076328"/>
                </a:lnTo>
                <a:lnTo>
                  <a:pt x="12192000" y="2099677"/>
                </a:lnTo>
                <a:lnTo>
                  <a:pt x="11554108" y="2099677"/>
                </a:lnTo>
                <a:lnTo>
                  <a:pt x="10700915" y="1246625"/>
                </a:lnTo>
                <a:lnTo>
                  <a:pt x="10599901" y="1246625"/>
                </a:lnTo>
                <a:lnTo>
                  <a:pt x="10552109" y="1295495"/>
                </a:lnTo>
                <a:lnTo>
                  <a:pt x="10552109" y="1605548"/>
                </a:lnTo>
                <a:lnTo>
                  <a:pt x="10424482" y="1732610"/>
                </a:lnTo>
                <a:lnTo>
                  <a:pt x="10040716" y="1732610"/>
                </a:lnTo>
                <a:lnTo>
                  <a:pt x="10034747" y="1746633"/>
                </a:lnTo>
                <a:cubicBezTo>
                  <a:pt x="10028304" y="1752821"/>
                  <a:pt x="10019391" y="1756588"/>
                  <a:pt x="10009518" y="1756588"/>
                </a:cubicBezTo>
                <a:cubicBezTo>
                  <a:pt x="9990322" y="1756588"/>
                  <a:pt x="9973867" y="1741520"/>
                  <a:pt x="9973867" y="1722145"/>
                </a:cubicBezTo>
                <a:cubicBezTo>
                  <a:pt x="9973867" y="1702773"/>
                  <a:pt x="9990322" y="1687703"/>
                  <a:pt x="10009518" y="1687703"/>
                </a:cubicBezTo>
                <a:cubicBezTo>
                  <a:pt x="10019391" y="1687703"/>
                  <a:pt x="10028304" y="1691469"/>
                  <a:pt x="10034747" y="1697659"/>
                </a:cubicBezTo>
                <a:lnTo>
                  <a:pt x="10039685" y="1709259"/>
                </a:lnTo>
                <a:lnTo>
                  <a:pt x="10414706" y="1709259"/>
                </a:lnTo>
                <a:lnTo>
                  <a:pt x="10528213" y="1596317"/>
                </a:lnTo>
                <a:lnTo>
                  <a:pt x="10528213" y="1285720"/>
                </a:lnTo>
                <a:close/>
                <a:moveTo>
                  <a:pt x="10467839" y="1098789"/>
                </a:moveTo>
                <a:lnTo>
                  <a:pt x="10729671" y="1098789"/>
                </a:lnTo>
                <a:lnTo>
                  <a:pt x="11597192" y="1965463"/>
                </a:lnTo>
                <a:lnTo>
                  <a:pt x="12192000" y="1965463"/>
                </a:lnTo>
                <a:lnTo>
                  <a:pt x="12192000" y="1988800"/>
                </a:lnTo>
                <a:lnTo>
                  <a:pt x="11587414" y="1988800"/>
                </a:lnTo>
                <a:lnTo>
                  <a:pt x="10719893" y="1122126"/>
                </a:lnTo>
                <a:lnTo>
                  <a:pt x="10477616" y="1122126"/>
                </a:lnTo>
                <a:lnTo>
                  <a:pt x="10361911" y="1236090"/>
                </a:lnTo>
                <a:lnTo>
                  <a:pt x="10103128" y="1236090"/>
                </a:lnTo>
                <a:lnTo>
                  <a:pt x="10097275" y="1250614"/>
                </a:lnTo>
                <a:cubicBezTo>
                  <a:pt x="10091017" y="1257056"/>
                  <a:pt x="10082401" y="1261031"/>
                  <a:pt x="10072980" y="1261031"/>
                </a:cubicBezTo>
                <a:cubicBezTo>
                  <a:pt x="10054135" y="1261031"/>
                  <a:pt x="10038520" y="1245132"/>
                  <a:pt x="10038520" y="1225396"/>
                </a:cubicBezTo>
                <a:cubicBezTo>
                  <a:pt x="10038520" y="1205659"/>
                  <a:pt x="10054135" y="1189760"/>
                  <a:pt x="10072980" y="1189760"/>
                </a:cubicBezTo>
                <a:cubicBezTo>
                  <a:pt x="10082401" y="1189760"/>
                  <a:pt x="10091017" y="1193735"/>
                  <a:pt x="10097275" y="1200177"/>
                </a:cubicBezTo>
                <a:lnTo>
                  <a:pt x="10102344" y="1212756"/>
                </a:lnTo>
                <a:lnTo>
                  <a:pt x="10353220" y="1212756"/>
                </a:lnTo>
                <a:close/>
                <a:moveTo>
                  <a:pt x="11598539" y="629013"/>
                </a:moveTo>
                <a:cubicBezTo>
                  <a:pt x="11558332" y="629013"/>
                  <a:pt x="11525184" y="661604"/>
                  <a:pt x="11525184" y="702340"/>
                </a:cubicBezTo>
                <a:cubicBezTo>
                  <a:pt x="11525184" y="742534"/>
                  <a:pt x="11558332" y="775668"/>
                  <a:pt x="11598539" y="775668"/>
                </a:cubicBezTo>
                <a:cubicBezTo>
                  <a:pt x="11638751" y="775668"/>
                  <a:pt x="11671900" y="742534"/>
                  <a:pt x="11671900" y="702340"/>
                </a:cubicBezTo>
                <a:cubicBezTo>
                  <a:pt x="11671900" y="661604"/>
                  <a:pt x="11638751" y="629013"/>
                  <a:pt x="11598539" y="629013"/>
                </a:cubicBezTo>
                <a:close/>
                <a:moveTo>
                  <a:pt x="11598539" y="605657"/>
                </a:moveTo>
                <a:cubicBezTo>
                  <a:pt x="11651792" y="605657"/>
                  <a:pt x="11695267" y="649110"/>
                  <a:pt x="11695267" y="702340"/>
                </a:cubicBezTo>
                <a:cubicBezTo>
                  <a:pt x="11695267" y="755570"/>
                  <a:pt x="11651792" y="799024"/>
                  <a:pt x="11598539" y="799024"/>
                </a:cubicBezTo>
                <a:cubicBezTo>
                  <a:pt x="11544747" y="799024"/>
                  <a:pt x="11501818" y="755570"/>
                  <a:pt x="11501818" y="702340"/>
                </a:cubicBezTo>
                <a:cubicBezTo>
                  <a:pt x="11501818" y="649110"/>
                  <a:pt x="11544747" y="605657"/>
                  <a:pt x="11598539" y="605657"/>
                </a:cubicBezTo>
                <a:close/>
                <a:moveTo>
                  <a:pt x="10501378" y="169934"/>
                </a:moveTo>
                <a:lnTo>
                  <a:pt x="11459610" y="1126710"/>
                </a:lnTo>
                <a:lnTo>
                  <a:pt x="12192000" y="1126710"/>
                </a:lnTo>
                <a:lnTo>
                  <a:pt x="12192000" y="1150576"/>
                </a:lnTo>
                <a:lnTo>
                  <a:pt x="11449831" y="1150576"/>
                </a:lnTo>
                <a:lnTo>
                  <a:pt x="10483993" y="186206"/>
                </a:lnTo>
                <a:close/>
                <a:moveTo>
                  <a:pt x="10888819" y="165145"/>
                </a:moveTo>
                <a:lnTo>
                  <a:pt x="11260298" y="537220"/>
                </a:lnTo>
                <a:lnTo>
                  <a:pt x="11705097" y="537220"/>
                </a:lnTo>
                <a:lnTo>
                  <a:pt x="11841414" y="672669"/>
                </a:lnTo>
                <a:lnTo>
                  <a:pt x="12125999" y="672669"/>
                </a:lnTo>
                <a:lnTo>
                  <a:pt x="12192000" y="606852"/>
                </a:lnTo>
                <a:lnTo>
                  <a:pt x="12192000" y="639494"/>
                </a:lnTo>
                <a:lnTo>
                  <a:pt x="12135773" y="696059"/>
                </a:lnTo>
                <a:lnTo>
                  <a:pt x="11831638" y="696059"/>
                </a:lnTo>
                <a:lnTo>
                  <a:pt x="11695321" y="560611"/>
                </a:lnTo>
                <a:lnTo>
                  <a:pt x="11251066" y="560611"/>
                </a:lnTo>
                <a:lnTo>
                  <a:pt x="10871984" y="180919"/>
                </a:lnTo>
                <a:close/>
                <a:moveTo>
                  <a:pt x="10681002" y="117266"/>
                </a:moveTo>
                <a:lnTo>
                  <a:pt x="11447453" y="883398"/>
                </a:lnTo>
                <a:lnTo>
                  <a:pt x="12038994" y="883398"/>
                </a:lnTo>
                <a:lnTo>
                  <a:pt x="12192000" y="730900"/>
                </a:lnTo>
                <a:lnTo>
                  <a:pt x="12192000" y="763662"/>
                </a:lnTo>
                <a:lnTo>
                  <a:pt x="12048771" y="906730"/>
                </a:lnTo>
                <a:lnTo>
                  <a:pt x="11438218" y="906730"/>
                </a:lnTo>
                <a:lnTo>
                  <a:pt x="10663619" y="134085"/>
                </a:lnTo>
                <a:close/>
                <a:moveTo>
                  <a:pt x="10574538" y="102902"/>
                </a:moveTo>
                <a:lnTo>
                  <a:pt x="11459504" y="1022215"/>
                </a:lnTo>
                <a:lnTo>
                  <a:pt x="12192000" y="1022215"/>
                </a:lnTo>
                <a:lnTo>
                  <a:pt x="12192000" y="1045579"/>
                </a:lnTo>
                <a:lnTo>
                  <a:pt x="11449723" y="1045579"/>
                </a:lnTo>
                <a:lnTo>
                  <a:pt x="10558241" y="118659"/>
                </a:lnTo>
                <a:close/>
                <a:moveTo>
                  <a:pt x="9106950" y="76569"/>
                </a:moveTo>
                <a:lnTo>
                  <a:pt x="9577261" y="547842"/>
                </a:lnTo>
                <a:lnTo>
                  <a:pt x="10004670" y="547842"/>
                </a:lnTo>
                <a:lnTo>
                  <a:pt x="10215930" y="757958"/>
                </a:lnTo>
                <a:lnTo>
                  <a:pt x="10821471" y="757958"/>
                </a:lnTo>
                <a:lnTo>
                  <a:pt x="11371076" y="1308500"/>
                </a:lnTo>
                <a:lnTo>
                  <a:pt x="12192000" y="1308500"/>
                </a:lnTo>
                <a:lnTo>
                  <a:pt x="12192000" y="1331847"/>
                </a:lnTo>
                <a:lnTo>
                  <a:pt x="11361300" y="1331847"/>
                </a:lnTo>
                <a:lnTo>
                  <a:pt x="10811695" y="781305"/>
                </a:lnTo>
                <a:lnTo>
                  <a:pt x="10206156" y="781305"/>
                </a:lnTo>
                <a:lnTo>
                  <a:pt x="9994895" y="570101"/>
                </a:lnTo>
                <a:lnTo>
                  <a:pt x="9568030" y="570101"/>
                </a:lnTo>
                <a:lnTo>
                  <a:pt x="9090112" y="93400"/>
                </a:lnTo>
                <a:close/>
                <a:moveTo>
                  <a:pt x="10842236" y="7143"/>
                </a:moveTo>
                <a:lnTo>
                  <a:pt x="11296471" y="461996"/>
                </a:lnTo>
                <a:lnTo>
                  <a:pt x="12192000" y="461996"/>
                </a:lnTo>
                <a:lnTo>
                  <a:pt x="12192000" y="485391"/>
                </a:lnTo>
                <a:lnTo>
                  <a:pt x="11286691" y="485391"/>
                </a:lnTo>
                <a:lnTo>
                  <a:pt x="10826480" y="24555"/>
                </a:lnTo>
                <a:close/>
                <a:moveTo>
                  <a:pt x="10930774" y="0"/>
                </a:moveTo>
                <a:lnTo>
                  <a:pt x="11319262" y="388401"/>
                </a:lnTo>
                <a:lnTo>
                  <a:pt x="12192000" y="388401"/>
                </a:lnTo>
                <a:lnTo>
                  <a:pt x="12192000" y="411216"/>
                </a:lnTo>
                <a:lnTo>
                  <a:pt x="11309481" y="411216"/>
                </a:lnTo>
                <a:lnTo>
                  <a:pt x="10915016" y="16296"/>
                </a:lnTo>
                <a:close/>
              </a:path>
            </a:pathLst>
          </a:custGeom>
          <a:gradFill>
            <a:gsLst>
              <a:gs pos="0">
                <a:srgbClr val="E0E0E0">
                  <a:alpha val="49803"/>
                </a:srgbClr>
              </a:gs>
              <a:gs pos="100000">
                <a:srgbClr val="B2B2B2">
                  <a:alpha val="49803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694900" y="1364975"/>
            <a:ext cx="7576800" cy="2947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Nunito Light"/>
              <a:buChar char="•"/>
              <a:defRPr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lvl="1" indent="-32385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Nunito Light"/>
              <a:buChar char="■"/>
              <a:defRPr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lvl="2" indent="-32385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Nunito Light"/>
              <a:buChar char="➢"/>
              <a:defRPr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lvl="3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 Light"/>
              <a:buChar char="•"/>
              <a:defRPr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lvl="4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 Light"/>
              <a:buChar char="•"/>
              <a:defRPr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lvl="5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 Light"/>
              <a:buChar char="•"/>
              <a:defRPr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lvl="6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 Light"/>
              <a:buChar char="•"/>
              <a:defRPr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lvl="7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 Light"/>
              <a:buChar char="•"/>
              <a:defRPr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lvl="8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 Light"/>
              <a:buChar char="•"/>
              <a:defRPr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ative Break Picture">
  <p:cSld name="Creative Break Picture">
    <p:bg>
      <p:bgPr>
        <a:solidFill>
          <a:srgbClr val="FFFFFF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 flipH="1">
            <a:off x="-1804" y="23246"/>
            <a:ext cx="9144000" cy="5120255"/>
          </a:xfrm>
          <a:custGeom>
            <a:avLst/>
            <a:gdLst/>
            <a:ahLst/>
            <a:cxnLst/>
            <a:rect l="l" t="t" r="r" b="b"/>
            <a:pathLst>
              <a:path w="12192000" h="6827006" extrusionOk="0">
                <a:moveTo>
                  <a:pt x="4450854" y="6822737"/>
                </a:moveTo>
                <a:lnTo>
                  <a:pt x="5253370" y="6822737"/>
                </a:lnTo>
                <a:lnTo>
                  <a:pt x="5257626" y="6827006"/>
                </a:lnTo>
                <a:lnTo>
                  <a:pt x="4446587" y="6827006"/>
                </a:lnTo>
                <a:close/>
                <a:moveTo>
                  <a:pt x="8421608" y="6810417"/>
                </a:moveTo>
                <a:cubicBezTo>
                  <a:pt x="8433306" y="6810417"/>
                  <a:pt x="8445006" y="6814852"/>
                  <a:pt x="8453882" y="6823724"/>
                </a:cubicBezTo>
                <a:lnTo>
                  <a:pt x="8455237" y="6827006"/>
                </a:lnTo>
                <a:lnTo>
                  <a:pt x="8387978" y="6827006"/>
                </a:lnTo>
                <a:lnTo>
                  <a:pt x="8389332" y="6823724"/>
                </a:lnTo>
                <a:cubicBezTo>
                  <a:pt x="8398208" y="6814852"/>
                  <a:pt x="8409908" y="6810417"/>
                  <a:pt x="8421608" y="6810417"/>
                </a:cubicBezTo>
                <a:close/>
                <a:moveTo>
                  <a:pt x="10286368" y="6798798"/>
                </a:moveTo>
                <a:cubicBezTo>
                  <a:pt x="10296135" y="6798798"/>
                  <a:pt x="10304683" y="6802701"/>
                  <a:pt x="10310785" y="6808889"/>
                </a:cubicBezTo>
                <a:lnTo>
                  <a:pt x="10315483" y="6820344"/>
                </a:lnTo>
                <a:lnTo>
                  <a:pt x="10362313" y="6820344"/>
                </a:lnTo>
                <a:lnTo>
                  <a:pt x="10368988" y="6827006"/>
                </a:lnTo>
                <a:lnTo>
                  <a:pt x="10254043" y="6827006"/>
                </a:lnTo>
                <a:lnTo>
                  <a:pt x="10261680" y="6808889"/>
                </a:lnTo>
                <a:cubicBezTo>
                  <a:pt x="10267920" y="6802700"/>
                  <a:pt x="10276602" y="6798798"/>
                  <a:pt x="10286368" y="6798798"/>
                </a:cubicBezTo>
                <a:close/>
                <a:moveTo>
                  <a:pt x="8791092" y="6794010"/>
                </a:moveTo>
                <a:cubicBezTo>
                  <a:pt x="8800784" y="6794010"/>
                  <a:pt x="8809532" y="6797807"/>
                  <a:pt x="8815860" y="6804044"/>
                </a:cubicBezTo>
                <a:lnTo>
                  <a:pt x="8821624" y="6817950"/>
                </a:lnTo>
                <a:lnTo>
                  <a:pt x="8946405" y="6817950"/>
                </a:lnTo>
                <a:lnTo>
                  <a:pt x="8955476" y="6827006"/>
                </a:lnTo>
                <a:lnTo>
                  <a:pt x="8757849" y="6827006"/>
                </a:lnTo>
                <a:lnTo>
                  <a:pt x="8766866" y="6804044"/>
                </a:lnTo>
                <a:cubicBezTo>
                  <a:pt x="8772922" y="6797807"/>
                  <a:pt x="8781401" y="6794010"/>
                  <a:pt x="8791092" y="6794010"/>
                </a:cubicBezTo>
                <a:close/>
                <a:moveTo>
                  <a:pt x="486138" y="6772465"/>
                </a:moveTo>
                <a:cubicBezTo>
                  <a:pt x="512689" y="6772465"/>
                  <a:pt x="536803" y="6783329"/>
                  <a:pt x="554278" y="6800846"/>
                </a:cubicBezTo>
                <a:lnTo>
                  <a:pt x="571904" y="6827006"/>
                </a:lnTo>
                <a:lnTo>
                  <a:pt x="544723" y="6827006"/>
                </a:lnTo>
                <a:lnTo>
                  <a:pt x="538022" y="6817209"/>
                </a:lnTo>
                <a:cubicBezTo>
                  <a:pt x="524611" y="6803969"/>
                  <a:pt x="506188" y="6795821"/>
                  <a:pt x="486138" y="6795821"/>
                </a:cubicBezTo>
                <a:cubicBezTo>
                  <a:pt x="465817" y="6795821"/>
                  <a:pt x="447393" y="6803969"/>
                  <a:pt x="434049" y="6817209"/>
                </a:cubicBezTo>
                <a:lnTo>
                  <a:pt x="427401" y="6827006"/>
                </a:lnTo>
                <a:lnTo>
                  <a:pt x="399847" y="6827006"/>
                </a:lnTo>
                <a:lnTo>
                  <a:pt x="417522" y="6800846"/>
                </a:lnTo>
                <a:cubicBezTo>
                  <a:pt x="435065" y="6783329"/>
                  <a:pt x="459315" y="6772465"/>
                  <a:pt x="486138" y="6772465"/>
                </a:cubicBezTo>
                <a:close/>
                <a:moveTo>
                  <a:pt x="7402579" y="6748525"/>
                </a:moveTo>
                <a:cubicBezTo>
                  <a:pt x="7442519" y="6748525"/>
                  <a:pt x="7476956" y="6772968"/>
                  <a:pt x="7491679" y="6807646"/>
                </a:cubicBezTo>
                <a:lnTo>
                  <a:pt x="7495609" y="6827006"/>
                </a:lnTo>
                <a:lnTo>
                  <a:pt x="7472218" y="6827006"/>
                </a:lnTo>
                <a:lnTo>
                  <a:pt x="7470131" y="6816795"/>
                </a:lnTo>
                <a:cubicBezTo>
                  <a:pt x="7458923" y="6790519"/>
                  <a:pt x="7432737" y="6771881"/>
                  <a:pt x="7402579" y="6771881"/>
                </a:cubicBezTo>
                <a:cubicBezTo>
                  <a:pt x="7372013" y="6771881"/>
                  <a:pt x="7346031" y="6790519"/>
                  <a:pt x="7334951" y="6816795"/>
                </a:cubicBezTo>
                <a:lnTo>
                  <a:pt x="7332892" y="6827006"/>
                </a:lnTo>
                <a:lnTo>
                  <a:pt x="7309512" y="6827006"/>
                </a:lnTo>
                <a:lnTo>
                  <a:pt x="7313402" y="6807646"/>
                </a:lnTo>
                <a:cubicBezTo>
                  <a:pt x="7327998" y="6772968"/>
                  <a:pt x="7362232" y="6748525"/>
                  <a:pt x="7402579" y="6748525"/>
                </a:cubicBezTo>
                <a:close/>
                <a:moveTo>
                  <a:pt x="8193195" y="6734162"/>
                </a:moveTo>
                <a:cubicBezTo>
                  <a:pt x="8232804" y="6734162"/>
                  <a:pt x="8267226" y="6758536"/>
                  <a:pt x="8281961" y="6793118"/>
                </a:cubicBezTo>
                <a:lnTo>
                  <a:pt x="8288869" y="6827006"/>
                </a:lnTo>
                <a:lnTo>
                  <a:pt x="8265979" y="6827006"/>
                </a:lnTo>
                <a:lnTo>
                  <a:pt x="8260890" y="6802241"/>
                </a:lnTo>
                <a:cubicBezTo>
                  <a:pt x="8249653" y="6776038"/>
                  <a:pt x="8223403" y="6757453"/>
                  <a:pt x="8193195" y="6757453"/>
                </a:cubicBezTo>
                <a:cubicBezTo>
                  <a:pt x="8162544" y="6757453"/>
                  <a:pt x="8136183" y="6776038"/>
                  <a:pt x="8124918" y="6802241"/>
                </a:cubicBezTo>
                <a:lnTo>
                  <a:pt x="8119821" y="6827006"/>
                </a:lnTo>
                <a:lnTo>
                  <a:pt x="8096929" y="6827006"/>
                </a:lnTo>
                <a:lnTo>
                  <a:pt x="8103846" y="6793118"/>
                </a:lnTo>
                <a:cubicBezTo>
                  <a:pt x="8118610" y="6758536"/>
                  <a:pt x="8153144" y="6734162"/>
                  <a:pt x="8193195" y="6734162"/>
                </a:cubicBezTo>
                <a:close/>
                <a:moveTo>
                  <a:pt x="6510785" y="6729891"/>
                </a:moveTo>
                <a:cubicBezTo>
                  <a:pt x="6530719" y="6729891"/>
                  <a:pt x="6550718" y="6737591"/>
                  <a:pt x="6566125" y="6752991"/>
                </a:cubicBezTo>
                <a:cubicBezTo>
                  <a:pt x="6581260" y="6768390"/>
                  <a:pt x="6588828" y="6788382"/>
                  <a:pt x="6588828" y="6808374"/>
                </a:cubicBezTo>
                <a:lnTo>
                  <a:pt x="6581191" y="6827006"/>
                </a:lnTo>
                <a:lnTo>
                  <a:pt x="6440246" y="6827006"/>
                </a:lnTo>
                <a:lnTo>
                  <a:pt x="6432336" y="6808374"/>
                </a:lnTo>
                <a:cubicBezTo>
                  <a:pt x="6432336" y="6788383"/>
                  <a:pt x="6440174" y="6768389"/>
                  <a:pt x="6455851" y="6752991"/>
                </a:cubicBezTo>
                <a:cubicBezTo>
                  <a:pt x="6470985" y="6737591"/>
                  <a:pt x="6490851" y="6729891"/>
                  <a:pt x="6510785" y="6729891"/>
                </a:cubicBezTo>
                <a:close/>
                <a:moveTo>
                  <a:pt x="1412454" y="6710222"/>
                </a:moveTo>
                <a:cubicBezTo>
                  <a:pt x="1465559" y="6710222"/>
                  <a:pt x="1509451" y="6753435"/>
                  <a:pt x="1509451" y="6806366"/>
                </a:cubicBezTo>
                <a:lnTo>
                  <a:pt x="1505222" y="6827006"/>
                </a:lnTo>
                <a:lnTo>
                  <a:pt x="1481468" y="6827006"/>
                </a:lnTo>
                <a:lnTo>
                  <a:pt x="1485609" y="6806366"/>
                </a:lnTo>
                <a:cubicBezTo>
                  <a:pt x="1485609" y="6766397"/>
                  <a:pt x="1453096" y="6733449"/>
                  <a:pt x="1412454" y="6733449"/>
                </a:cubicBezTo>
                <a:cubicBezTo>
                  <a:pt x="1372354" y="6733449"/>
                  <a:pt x="1339299" y="6766397"/>
                  <a:pt x="1339299" y="6806366"/>
                </a:cubicBezTo>
                <a:lnTo>
                  <a:pt x="1343496" y="6827006"/>
                </a:lnTo>
                <a:lnTo>
                  <a:pt x="1320182" y="6827006"/>
                </a:lnTo>
                <a:lnTo>
                  <a:pt x="1315999" y="6806366"/>
                </a:lnTo>
                <a:cubicBezTo>
                  <a:pt x="1315999" y="6753435"/>
                  <a:pt x="1359349" y="6710222"/>
                  <a:pt x="1412454" y="6710222"/>
                </a:cubicBezTo>
                <a:close/>
                <a:moveTo>
                  <a:pt x="833140" y="6664737"/>
                </a:moveTo>
                <a:cubicBezTo>
                  <a:pt x="887480" y="6664737"/>
                  <a:pt x="929865" y="6708069"/>
                  <a:pt x="929865" y="6761692"/>
                </a:cubicBezTo>
                <a:cubicBezTo>
                  <a:pt x="929865" y="6774963"/>
                  <a:pt x="927216" y="6787624"/>
                  <a:pt x="922394" y="6799151"/>
                </a:cubicBezTo>
                <a:lnTo>
                  <a:pt x="903753" y="6827006"/>
                </a:lnTo>
                <a:lnTo>
                  <a:pt x="864924" y="6827006"/>
                </a:lnTo>
                <a:lnTo>
                  <a:pt x="885103" y="6813488"/>
                </a:lnTo>
                <a:cubicBezTo>
                  <a:pt x="898348" y="6800285"/>
                  <a:pt x="906499" y="6782004"/>
                  <a:pt x="906499" y="6761692"/>
                </a:cubicBezTo>
                <a:cubicBezTo>
                  <a:pt x="906499" y="6721611"/>
                  <a:pt x="873894" y="6688569"/>
                  <a:pt x="833140" y="6688569"/>
                </a:cubicBezTo>
                <a:cubicBezTo>
                  <a:pt x="792928" y="6688569"/>
                  <a:pt x="759781" y="6721611"/>
                  <a:pt x="759781" y="6761692"/>
                </a:cubicBezTo>
                <a:cubicBezTo>
                  <a:pt x="759781" y="6782004"/>
                  <a:pt x="768068" y="6800285"/>
                  <a:pt x="781381" y="6813488"/>
                </a:cubicBezTo>
                <a:lnTo>
                  <a:pt x="801582" y="6827006"/>
                </a:lnTo>
                <a:lnTo>
                  <a:pt x="762911" y="6827006"/>
                </a:lnTo>
                <a:lnTo>
                  <a:pt x="744039" y="6799151"/>
                </a:lnTo>
                <a:cubicBezTo>
                  <a:pt x="739131" y="6787624"/>
                  <a:pt x="736414" y="6774963"/>
                  <a:pt x="736414" y="6761692"/>
                </a:cubicBezTo>
                <a:cubicBezTo>
                  <a:pt x="736414" y="6708069"/>
                  <a:pt x="779886" y="6664737"/>
                  <a:pt x="833140" y="6664737"/>
                </a:cubicBezTo>
                <a:close/>
                <a:moveTo>
                  <a:pt x="1896615" y="6614464"/>
                </a:moveTo>
                <a:cubicBezTo>
                  <a:pt x="1917457" y="6614464"/>
                  <a:pt x="1933363" y="6629951"/>
                  <a:pt x="1933363" y="6649177"/>
                </a:cubicBezTo>
                <a:cubicBezTo>
                  <a:pt x="1933363" y="6658788"/>
                  <a:pt x="1929386" y="6667334"/>
                  <a:pt x="1922803" y="6673475"/>
                </a:cubicBezTo>
                <a:lnTo>
                  <a:pt x="1909905" y="6678342"/>
                </a:lnTo>
                <a:lnTo>
                  <a:pt x="1909905" y="6827006"/>
                </a:lnTo>
                <a:lnTo>
                  <a:pt x="1886006" y="6827006"/>
                </a:lnTo>
                <a:lnTo>
                  <a:pt x="1886006" y="6679036"/>
                </a:lnTo>
                <a:lnTo>
                  <a:pt x="1872345" y="6673475"/>
                </a:lnTo>
                <a:cubicBezTo>
                  <a:pt x="1866039" y="6667334"/>
                  <a:pt x="1862063" y="6658788"/>
                  <a:pt x="1862063" y="6649177"/>
                </a:cubicBezTo>
                <a:cubicBezTo>
                  <a:pt x="1862063" y="6629951"/>
                  <a:pt x="1877966" y="6614464"/>
                  <a:pt x="1896615" y="6614464"/>
                </a:cubicBezTo>
                <a:close/>
                <a:moveTo>
                  <a:pt x="8520071" y="6561797"/>
                </a:moveTo>
                <a:cubicBezTo>
                  <a:pt x="8527060" y="6561797"/>
                  <a:pt x="8533511" y="6564677"/>
                  <a:pt x="8538215" y="6569341"/>
                </a:cubicBezTo>
                <a:lnTo>
                  <a:pt x="8541079" y="6576161"/>
                </a:lnTo>
                <a:lnTo>
                  <a:pt x="9080956" y="6576161"/>
                </a:lnTo>
                <a:lnTo>
                  <a:pt x="9332017" y="6827006"/>
                </a:lnTo>
                <a:lnTo>
                  <a:pt x="9299801" y="6827006"/>
                </a:lnTo>
                <a:lnTo>
                  <a:pt x="9071180" y="6598428"/>
                </a:lnTo>
                <a:lnTo>
                  <a:pt x="8541486" y="6598428"/>
                </a:lnTo>
                <a:lnTo>
                  <a:pt x="8538215" y="6606509"/>
                </a:lnTo>
                <a:cubicBezTo>
                  <a:pt x="8533511" y="6611172"/>
                  <a:pt x="8527060" y="6613915"/>
                  <a:pt x="8520071" y="6613915"/>
                </a:cubicBezTo>
                <a:cubicBezTo>
                  <a:pt x="8505552" y="6613915"/>
                  <a:pt x="8493724" y="6602943"/>
                  <a:pt x="8493724" y="6587582"/>
                </a:cubicBezTo>
                <a:cubicBezTo>
                  <a:pt x="8493724" y="6573318"/>
                  <a:pt x="8505552" y="6561797"/>
                  <a:pt x="8520071" y="6561797"/>
                </a:cubicBezTo>
                <a:close/>
                <a:moveTo>
                  <a:pt x="7906065" y="6510939"/>
                </a:moveTo>
                <a:cubicBezTo>
                  <a:pt x="7864996" y="6510939"/>
                  <a:pt x="7832034" y="6543531"/>
                  <a:pt x="7832034" y="6584267"/>
                </a:cubicBezTo>
                <a:cubicBezTo>
                  <a:pt x="7832034" y="6624462"/>
                  <a:pt x="7864996" y="6657596"/>
                  <a:pt x="7906065" y="6657596"/>
                </a:cubicBezTo>
                <a:cubicBezTo>
                  <a:pt x="7946051" y="6657596"/>
                  <a:pt x="7977934" y="6624462"/>
                  <a:pt x="7977934" y="6584267"/>
                </a:cubicBezTo>
                <a:cubicBezTo>
                  <a:pt x="7977934" y="6543531"/>
                  <a:pt x="7946051" y="6510939"/>
                  <a:pt x="7906065" y="6510939"/>
                </a:cubicBezTo>
                <a:close/>
                <a:moveTo>
                  <a:pt x="7402579" y="6510939"/>
                </a:moveTo>
                <a:cubicBezTo>
                  <a:pt x="7361824" y="6510939"/>
                  <a:pt x="7329220" y="6543531"/>
                  <a:pt x="7329220" y="6584267"/>
                </a:cubicBezTo>
                <a:cubicBezTo>
                  <a:pt x="7329220" y="6624462"/>
                  <a:pt x="7361824" y="6657596"/>
                  <a:pt x="7402579" y="6657596"/>
                </a:cubicBezTo>
                <a:cubicBezTo>
                  <a:pt x="7442790" y="6657596"/>
                  <a:pt x="7475939" y="6624462"/>
                  <a:pt x="7475939" y="6584267"/>
                </a:cubicBezTo>
                <a:cubicBezTo>
                  <a:pt x="7475939" y="6543531"/>
                  <a:pt x="7442790" y="6510939"/>
                  <a:pt x="7402579" y="6510939"/>
                </a:cubicBezTo>
                <a:close/>
                <a:moveTo>
                  <a:pt x="7131946" y="6510939"/>
                </a:moveTo>
                <a:cubicBezTo>
                  <a:pt x="7091191" y="6510939"/>
                  <a:pt x="7058586" y="6543531"/>
                  <a:pt x="7058586" y="6584267"/>
                </a:cubicBezTo>
                <a:cubicBezTo>
                  <a:pt x="7058586" y="6624462"/>
                  <a:pt x="7091191" y="6657596"/>
                  <a:pt x="7131946" y="6657596"/>
                </a:cubicBezTo>
                <a:cubicBezTo>
                  <a:pt x="7173244" y="6657596"/>
                  <a:pt x="7205306" y="6624462"/>
                  <a:pt x="7205306" y="6584267"/>
                </a:cubicBezTo>
                <a:cubicBezTo>
                  <a:pt x="7205306" y="6543531"/>
                  <a:pt x="7173244" y="6510939"/>
                  <a:pt x="7131946" y="6510939"/>
                </a:cubicBezTo>
                <a:close/>
                <a:moveTo>
                  <a:pt x="7906065" y="6487584"/>
                </a:moveTo>
                <a:cubicBezTo>
                  <a:pt x="7959020" y="6487584"/>
                  <a:pt x="8002251" y="6531037"/>
                  <a:pt x="8002251" y="6584267"/>
                </a:cubicBezTo>
                <a:cubicBezTo>
                  <a:pt x="8002251" y="6637499"/>
                  <a:pt x="7959020" y="6680952"/>
                  <a:pt x="7906065" y="6680952"/>
                </a:cubicBezTo>
                <a:cubicBezTo>
                  <a:pt x="7852027" y="6680952"/>
                  <a:pt x="7808797" y="6637499"/>
                  <a:pt x="7808797" y="6584267"/>
                </a:cubicBezTo>
                <a:cubicBezTo>
                  <a:pt x="7808797" y="6531037"/>
                  <a:pt x="7852027" y="6487584"/>
                  <a:pt x="7906065" y="6487584"/>
                </a:cubicBezTo>
                <a:close/>
                <a:moveTo>
                  <a:pt x="7402579" y="6487584"/>
                </a:moveTo>
                <a:cubicBezTo>
                  <a:pt x="7455832" y="6487584"/>
                  <a:pt x="7499304" y="6531037"/>
                  <a:pt x="7499304" y="6584267"/>
                </a:cubicBezTo>
                <a:cubicBezTo>
                  <a:pt x="7499304" y="6637499"/>
                  <a:pt x="7455832" y="6680952"/>
                  <a:pt x="7402579" y="6680952"/>
                </a:cubicBezTo>
                <a:cubicBezTo>
                  <a:pt x="7348783" y="6680952"/>
                  <a:pt x="7305854" y="6637499"/>
                  <a:pt x="7305854" y="6584267"/>
                </a:cubicBezTo>
                <a:cubicBezTo>
                  <a:pt x="7305854" y="6531037"/>
                  <a:pt x="7348783" y="6487584"/>
                  <a:pt x="7402579" y="6487584"/>
                </a:cubicBezTo>
                <a:close/>
                <a:moveTo>
                  <a:pt x="7131946" y="6487584"/>
                </a:moveTo>
                <a:cubicBezTo>
                  <a:pt x="7185200" y="6487584"/>
                  <a:pt x="7228672" y="6531037"/>
                  <a:pt x="7228672" y="6584267"/>
                </a:cubicBezTo>
                <a:cubicBezTo>
                  <a:pt x="7228672" y="6637499"/>
                  <a:pt x="7185200" y="6680952"/>
                  <a:pt x="7131946" y="6680952"/>
                </a:cubicBezTo>
                <a:cubicBezTo>
                  <a:pt x="7078692" y="6680952"/>
                  <a:pt x="7035220" y="6637499"/>
                  <a:pt x="7035220" y="6584267"/>
                </a:cubicBezTo>
                <a:cubicBezTo>
                  <a:pt x="7035220" y="6531037"/>
                  <a:pt x="7078692" y="6487584"/>
                  <a:pt x="7131946" y="6487584"/>
                </a:cubicBezTo>
                <a:close/>
                <a:moveTo>
                  <a:pt x="2535972" y="6455749"/>
                </a:moveTo>
                <a:cubicBezTo>
                  <a:pt x="2495761" y="6455749"/>
                  <a:pt x="2462614" y="6489238"/>
                  <a:pt x="2462614" y="6528668"/>
                </a:cubicBezTo>
                <a:cubicBezTo>
                  <a:pt x="2462614" y="6569718"/>
                  <a:pt x="2495761" y="6602667"/>
                  <a:pt x="2535972" y="6602667"/>
                </a:cubicBezTo>
                <a:cubicBezTo>
                  <a:pt x="2577272" y="6602667"/>
                  <a:pt x="2610418" y="6569718"/>
                  <a:pt x="2610418" y="6528668"/>
                </a:cubicBezTo>
                <a:cubicBezTo>
                  <a:pt x="2610418" y="6489238"/>
                  <a:pt x="2577272" y="6455749"/>
                  <a:pt x="2535972" y="6455749"/>
                </a:cubicBezTo>
                <a:close/>
                <a:moveTo>
                  <a:pt x="2234204" y="6455749"/>
                </a:moveTo>
                <a:cubicBezTo>
                  <a:pt x="2193993" y="6455749"/>
                  <a:pt x="2160847" y="6489238"/>
                  <a:pt x="2160847" y="6528668"/>
                </a:cubicBezTo>
                <a:cubicBezTo>
                  <a:pt x="2160847" y="6569718"/>
                  <a:pt x="2193993" y="6602667"/>
                  <a:pt x="2234204" y="6602667"/>
                </a:cubicBezTo>
                <a:cubicBezTo>
                  <a:pt x="2275504" y="6602667"/>
                  <a:pt x="2307564" y="6569718"/>
                  <a:pt x="2307564" y="6528668"/>
                </a:cubicBezTo>
                <a:cubicBezTo>
                  <a:pt x="2307564" y="6489238"/>
                  <a:pt x="2275504" y="6455749"/>
                  <a:pt x="2234204" y="6455749"/>
                </a:cubicBezTo>
                <a:close/>
                <a:moveTo>
                  <a:pt x="8315950" y="6434917"/>
                </a:moveTo>
                <a:lnTo>
                  <a:pt x="9333541" y="6434917"/>
                </a:lnTo>
                <a:lnTo>
                  <a:pt x="9725866" y="6827006"/>
                </a:lnTo>
                <a:lnTo>
                  <a:pt x="9693065" y="6827006"/>
                </a:lnTo>
                <a:lnTo>
                  <a:pt x="9323769" y="6458251"/>
                </a:lnTo>
                <a:lnTo>
                  <a:pt x="8325724" y="6458251"/>
                </a:lnTo>
                <a:lnTo>
                  <a:pt x="8261651" y="6521882"/>
                </a:lnTo>
                <a:lnTo>
                  <a:pt x="8267079" y="6534993"/>
                </a:lnTo>
                <a:cubicBezTo>
                  <a:pt x="8267079" y="6543900"/>
                  <a:pt x="8263706" y="6552874"/>
                  <a:pt x="8256961" y="6559838"/>
                </a:cubicBezTo>
                <a:cubicBezTo>
                  <a:pt x="8243468" y="6573231"/>
                  <a:pt x="8221879" y="6573231"/>
                  <a:pt x="8207847" y="6559838"/>
                </a:cubicBezTo>
                <a:cubicBezTo>
                  <a:pt x="8194388" y="6545910"/>
                  <a:pt x="8194388" y="6523945"/>
                  <a:pt x="8207847" y="6510552"/>
                </a:cubicBezTo>
                <a:cubicBezTo>
                  <a:pt x="8214861" y="6503857"/>
                  <a:pt x="8223769" y="6500508"/>
                  <a:pt x="8232606" y="6500508"/>
                </a:cubicBezTo>
                <a:lnTo>
                  <a:pt x="8244850" y="6505557"/>
                </a:lnTo>
                <a:close/>
                <a:moveTo>
                  <a:pt x="2535972" y="6432523"/>
                </a:moveTo>
                <a:cubicBezTo>
                  <a:pt x="2589226" y="6432523"/>
                  <a:pt x="2632698" y="6475735"/>
                  <a:pt x="2632698" y="6528668"/>
                </a:cubicBezTo>
                <a:cubicBezTo>
                  <a:pt x="2632698" y="6582682"/>
                  <a:pt x="2589226" y="6625894"/>
                  <a:pt x="2535972" y="6625894"/>
                </a:cubicBezTo>
                <a:cubicBezTo>
                  <a:pt x="2482720" y="6625894"/>
                  <a:pt x="2439248" y="6582682"/>
                  <a:pt x="2439248" y="6528668"/>
                </a:cubicBezTo>
                <a:cubicBezTo>
                  <a:pt x="2439248" y="6475735"/>
                  <a:pt x="2482720" y="6432523"/>
                  <a:pt x="2535972" y="6432523"/>
                </a:cubicBezTo>
                <a:close/>
                <a:moveTo>
                  <a:pt x="2234204" y="6432523"/>
                </a:moveTo>
                <a:cubicBezTo>
                  <a:pt x="2288545" y="6432523"/>
                  <a:pt x="2330930" y="6475735"/>
                  <a:pt x="2330930" y="6528668"/>
                </a:cubicBezTo>
                <a:cubicBezTo>
                  <a:pt x="2330930" y="6582682"/>
                  <a:pt x="2288545" y="6625894"/>
                  <a:pt x="2234204" y="6625894"/>
                </a:cubicBezTo>
                <a:cubicBezTo>
                  <a:pt x="2180952" y="6625894"/>
                  <a:pt x="2137481" y="6582682"/>
                  <a:pt x="2137481" y="6528668"/>
                </a:cubicBezTo>
                <a:cubicBezTo>
                  <a:pt x="2137481" y="6475735"/>
                  <a:pt x="2180952" y="6432523"/>
                  <a:pt x="2234204" y="6432523"/>
                </a:cubicBezTo>
                <a:close/>
                <a:moveTo>
                  <a:pt x="11724261" y="6415764"/>
                </a:moveTo>
                <a:cubicBezTo>
                  <a:pt x="11745987" y="6415764"/>
                  <a:pt x="11765677" y="6424589"/>
                  <a:pt x="11779934" y="6438841"/>
                </a:cubicBezTo>
                <a:lnTo>
                  <a:pt x="11795057" y="6461251"/>
                </a:lnTo>
                <a:lnTo>
                  <a:pt x="11848473" y="6461251"/>
                </a:lnTo>
                <a:lnTo>
                  <a:pt x="12192000" y="6804658"/>
                </a:lnTo>
                <a:lnTo>
                  <a:pt x="12192000" y="6827006"/>
                </a:lnTo>
                <a:lnTo>
                  <a:pt x="12116266" y="6827006"/>
                </a:lnTo>
                <a:lnTo>
                  <a:pt x="11819684" y="6530714"/>
                </a:lnTo>
                <a:lnTo>
                  <a:pt x="11793046" y="6530714"/>
                </a:lnTo>
                <a:lnTo>
                  <a:pt x="11779934" y="6550147"/>
                </a:lnTo>
                <a:cubicBezTo>
                  <a:pt x="11765677" y="6564400"/>
                  <a:pt x="11745987" y="6573223"/>
                  <a:pt x="11724261" y="6573223"/>
                </a:cubicBezTo>
                <a:cubicBezTo>
                  <a:pt x="11680805" y="6573223"/>
                  <a:pt x="11645496" y="6537931"/>
                  <a:pt x="11645496" y="6494494"/>
                </a:cubicBezTo>
                <a:cubicBezTo>
                  <a:pt x="11645496" y="6451058"/>
                  <a:pt x="11680805" y="6415764"/>
                  <a:pt x="11724261" y="6415764"/>
                </a:cubicBezTo>
                <a:close/>
                <a:moveTo>
                  <a:pt x="11172215" y="6400752"/>
                </a:moveTo>
                <a:cubicBezTo>
                  <a:pt x="11131461" y="6400752"/>
                  <a:pt x="11098316" y="6433251"/>
                  <a:pt x="11098316" y="6473876"/>
                </a:cubicBezTo>
                <a:cubicBezTo>
                  <a:pt x="11098316" y="6513958"/>
                  <a:pt x="11131461" y="6547540"/>
                  <a:pt x="11172215" y="6547540"/>
                </a:cubicBezTo>
                <a:cubicBezTo>
                  <a:pt x="11212427" y="6547540"/>
                  <a:pt x="11245574" y="6513958"/>
                  <a:pt x="11245574" y="6473876"/>
                </a:cubicBezTo>
                <a:cubicBezTo>
                  <a:pt x="11245574" y="6433251"/>
                  <a:pt x="11212427" y="6400752"/>
                  <a:pt x="11172215" y="6400752"/>
                </a:cubicBezTo>
                <a:close/>
                <a:moveTo>
                  <a:pt x="11172215" y="6377461"/>
                </a:moveTo>
                <a:cubicBezTo>
                  <a:pt x="11225470" y="6377461"/>
                  <a:pt x="11268939" y="6420794"/>
                  <a:pt x="11268939" y="6473876"/>
                </a:cubicBezTo>
                <a:cubicBezTo>
                  <a:pt x="11268939" y="6526958"/>
                  <a:pt x="11225470" y="6570831"/>
                  <a:pt x="11172215" y="6570831"/>
                </a:cubicBezTo>
                <a:cubicBezTo>
                  <a:pt x="11118964" y="6570831"/>
                  <a:pt x="11075493" y="6526958"/>
                  <a:pt x="11075493" y="6473876"/>
                </a:cubicBezTo>
                <a:cubicBezTo>
                  <a:pt x="11075493" y="6420794"/>
                  <a:pt x="11118964" y="6377461"/>
                  <a:pt x="11172215" y="6377461"/>
                </a:cubicBezTo>
                <a:close/>
                <a:moveTo>
                  <a:pt x="5706931" y="6324211"/>
                </a:moveTo>
                <a:cubicBezTo>
                  <a:pt x="5666719" y="6324211"/>
                  <a:pt x="5633572" y="6356801"/>
                  <a:pt x="5633572" y="6397539"/>
                </a:cubicBezTo>
                <a:cubicBezTo>
                  <a:pt x="5633572" y="6437734"/>
                  <a:pt x="5666719" y="6470867"/>
                  <a:pt x="5706931" y="6470867"/>
                </a:cubicBezTo>
                <a:cubicBezTo>
                  <a:pt x="5747142" y="6470867"/>
                  <a:pt x="5780289" y="6437734"/>
                  <a:pt x="5780289" y="6397539"/>
                </a:cubicBezTo>
                <a:cubicBezTo>
                  <a:pt x="5780289" y="6356801"/>
                  <a:pt x="5747142" y="6324211"/>
                  <a:pt x="5706931" y="6324211"/>
                </a:cubicBezTo>
                <a:close/>
                <a:moveTo>
                  <a:pt x="5321339" y="6324211"/>
                </a:moveTo>
                <a:cubicBezTo>
                  <a:pt x="5280584" y="6324211"/>
                  <a:pt x="5247436" y="6356801"/>
                  <a:pt x="5247436" y="6397539"/>
                </a:cubicBezTo>
                <a:cubicBezTo>
                  <a:pt x="5247436" y="6437734"/>
                  <a:pt x="5280584" y="6470867"/>
                  <a:pt x="5321339" y="6470867"/>
                </a:cubicBezTo>
                <a:cubicBezTo>
                  <a:pt x="5362094" y="6470867"/>
                  <a:pt x="5395242" y="6437734"/>
                  <a:pt x="5395242" y="6397539"/>
                </a:cubicBezTo>
                <a:cubicBezTo>
                  <a:pt x="5395242" y="6356801"/>
                  <a:pt x="5362094" y="6324211"/>
                  <a:pt x="5321339" y="6324211"/>
                </a:cubicBezTo>
                <a:close/>
                <a:moveTo>
                  <a:pt x="11456961" y="6316965"/>
                </a:moveTo>
                <a:cubicBezTo>
                  <a:pt x="11416635" y="6316965"/>
                  <a:pt x="11382851" y="6349464"/>
                  <a:pt x="11382851" y="6390088"/>
                </a:cubicBezTo>
                <a:cubicBezTo>
                  <a:pt x="11382851" y="6430169"/>
                  <a:pt x="11416635" y="6463210"/>
                  <a:pt x="11456961" y="6463210"/>
                </a:cubicBezTo>
                <a:cubicBezTo>
                  <a:pt x="11497829" y="6463210"/>
                  <a:pt x="11531072" y="6430169"/>
                  <a:pt x="11531072" y="6390088"/>
                </a:cubicBezTo>
                <a:cubicBezTo>
                  <a:pt x="11531072" y="6349464"/>
                  <a:pt x="11497829" y="6316965"/>
                  <a:pt x="11456961" y="6316965"/>
                </a:cubicBezTo>
                <a:close/>
                <a:moveTo>
                  <a:pt x="5706931" y="6300855"/>
                </a:moveTo>
                <a:cubicBezTo>
                  <a:pt x="5760184" y="6300855"/>
                  <a:pt x="5803655" y="6344308"/>
                  <a:pt x="5803655" y="6397539"/>
                </a:cubicBezTo>
                <a:cubicBezTo>
                  <a:pt x="5803655" y="6450770"/>
                  <a:pt x="5760184" y="6494223"/>
                  <a:pt x="5706931" y="6494223"/>
                </a:cubicBezTo>
                <a:cubicBezTo>
                  <a:pt x="5653678" y="6494223"/>
                  <a:pt x="5610206" y="6450770"/>
                  <a:pt x="5610206" y="6397539"/>
                </a:cubicBezTo>
                <a:cubicBezTo>
                  <a:pt x="5610206" y="6344308"/>
                  <a:pt x="5653678" y="6300855"/>
                  <a:pt x="5706931" y="6300855"/>
                </a:cubicBezTo>
                <a:close/>
                <a:moveTo>
                  <a:pt x="5321339" y="6300855"/>
                </a:moveTo>
                <a:cubicBezTo>
                  <a:pt x="5374593" y="6300855"/>
                  <a:pt x="5418065" y="6344308"/>
                  <a:pt x="5418065" y="6397539"/>
                </a:cubicBezTo>
                <a:cubicBezTo>
                  <a:pt x="5418065" y="6450770"/>
                  <a:pt x="5374593" y="6494223"/>
                  <a:pt x="5321339" y="6494223"/>
                </a:cubicBezTo>
                <a:cubicBezTo>
                  <a:pt x="5267542" y="6494223"/>
                  <a:pt x="5224613" y="6450770"/>
                  <a:pt x="5224613" y="6397539"/>
                </a:cubicBezTo>
                <a:cubicBezTo>
                  <a:pt x="5224613" y="6344308"/>
                  <a:pt x="5267542" y="6300855"/>
                  <a:pt x="5321339" y="6300855"/>
                </a:cubicBezTo>
                <a:close/>
                <a:moveTo>
                  <a:pt x="11456961" y="6293674"/>
                </a:moveTo>
                <a:cubicBezTo>
                  <a:pt x="11510366" y="6293674"/>
                  <a:pt x="11553959" y="6337006"/>
                  <a:pt x="11553959" y="6390088"/>
                </a:cubicBezTo>
                <a:cubicBezTo>
                  <a:pt x="11553959" y="6443711"/>
                  <a:pt x="11510366" y="6487042"/>
                  <a:pt x="11456961" y="6487042"/>
                </a:cubicBezTo>
                <a:cubicBezTo>
                  <a:pt x="11403012" y="6487042"/>
                  <a:pt x="11360508" y="6443711"/>
                  <a:pt x="11360508" y="6390088"/>
                </a:cubicBezTo>
                <a:cubicBezTo>
                  <a:pt x="11360508" y="6337006"/>
                  <a:pt x="11403012" y="6293674"/>
                  <a:pt x="11456961" y="6293674"/>
                </a:cubicBezTo>
                <a:close/>
                <a:moveTo>
                  <a:pt x="833140" y="6261490"/>
                </a:moveTo>
                <a:cubicBezTo>
                  <a:pt x="792928" y="6261490"/>
                  <a:pt x="759781" y="6294715"/>
                  <a:pt x="759781" y="6335024"/>
                </a:cubicBezTo>
                <a:cubicBezTo>
                  <a:pt x="759781" y="6375876"/>
                  <a:pt x="792928" y="6409102"/>
                  <a:pt x="833140" y="6409102"/>
                </a:cubicBezTo>
                <a:cubicBezTo>
                  <a:pt x="873894" y="6409102"/>
                  <a:pt x="906499" y="6375876"/>
                  <a:pt x="906499" y="6335024"/>
                </a:cubicBezTo>
                <a:cubicBezTo>
                  <a:pt x="906499" y="6294715"/>
                  <a:pt x="873894" y="6261490"/>
                  <a:pt x="833140" y="6261490"/>
                </a:cubicBezTo>
                <a:close/>
                <a:moveTo>
                  <a:pt x="833140" y="6238612"/>
                </a:moveTo>
                <a:cubicBezTo>
                  <a:pt x="887480" y="6238612"/>
                  <a:pt x="929865" y="6282188"/>
                  <a:pt x="929865" y="6335024"/>
                </a:cubicBezTo>
                <a:cubicBezTo>
                  <a:pt x="929865" y="6388403"/>
                  <a:pt x="887480" y="6431979"/>
                  <a:pt x="833140" y="6431979"/>
                </a:cubicBezTo>
                <a:cubicBezTo>
                  <a:pt x="779886" y="6431979"/>
                  <a:pt x="736414" y="6388403"/>
                  <a:pt x="736414" y="6335024"/>
                </a:cubicBezTo>
                <a:cubicBezTo>
                  <a:pt x="736414" y="6282188"/>
                  <a:pt x="779886" y="6238612"/>
                  <a:pt x="833140" y="6238612"/>
                </a:cubicBezTo>
                <a:close/>
                <a:moveTo>
                  <a:pt x="8193195" y="6238029"/>
                </a:moveTo>
                <a:cubicBezTo>
                  <a:pt x="8152327" y="6238029"/>
                  <a:pt x="8119086" y="6270620"/>
                  <a:pt x="8119086" y="6311356"/>
                </a:cubicBezTo>
                <a:cubicBezTo>
                  <a:pt x="8119086" y="6352638"/>
                  <a:pt x="8152327" y="6384684"/>
                  <a:pt x="8193195" y="6384684"/>
                </a:cubicBezTo>
                <a:cubicBezTo>
                  <a:pt x="8233463" y="6384684"/>
                  <a:pt x="8266703" y="6352638"/>
                  <a:pt x="8266703" y="6311356"/>
                </a:cubicBezTo>
                <a:cubicBezTo>
                  <a:pt x="8266703" y="6270620"/>
                  <a:pt x="8233463" y="6238029"/>
                  <a:pt x="8193195" y="6238029"/>
                </a:cubicBezTo>
                <a:close/>
                <a:moveTo>
                  <a:pt x="7906065" y="6238029"/>
                </a:moveTo>
                <a:cubicBezTo>
                  <a:pt x="7864996" y="6238029"/>
                  <a:pt x="7832034" y="6270620"/>
                  <a:pt x="7832034" y="6311356"/>
                </a:cubicBezTo>
                <a:cubicBezTo>
                  <a:pt x="7832034" y="6352638"/>
                  <a:pt x="7864996" y="6384684"/>
                  <a:pt x="7906065" y="6384684"/>
                </a:cubicBezTo>
                <a:cubicBezTo>
                  <a:pt x="7946051" y="6384684"/>
                  <a:pt x="7977934" y="6352638"/>
                  <a:pt x="7977934" y="6311356"/>
                </a:cubicBezTo>
                <a:cubicBezTo>
                  <a:pt x="7977934" y="6270620"/>
                  <a:pt x="7946051" y="6238029"/>
                  <a:pt x="7906065" y="6238029"/>
                </a:cubicBezTo>
                <a:close/>
                <a:moveTo>
                  <a:pt x="1412454" y="6230847"/>
                </a:moveTo>
                <a:cubicBezTo>
                  <a:pt x="1372354" y="6230847"/>
                  <a:pt x="1339299" y="6263438"/>
                  <a:pt x="1339299" y="6304176"/>
                </a:cubicBezTo>
                <a:cubicBezTo>
                  <a:pt x="1339299" y="6344370"/>
                  <a:pt x="1372354" y="6377502"/>
                  <a:pt x="1412454" y="6377502"/>
                </a:cubicBezTo>
                <a:cubicBezTo>
                  <a:pt x="1453096" y="6377502"/>
                  <a:pt x="1485609" y="6344370"/>
                  <a:pt x="1485609" y="6304176"/>
                </a:cubicBezTo>
                <a:cubicBezTo>
                  <a:pt x="1485609" y="6263438"/>
                  <a:pt x="1453096" y="6230847"/>
                  <a:pt x="1412454" y="6230847"/>
                </a:cubicBezTo>
                <a:close/>
                <a:moveTo>
                  <a:pt x="8193195" y="6214673"/>
                </a:moveTo>
                <a:cubicBezTo>
                  <a:pt x="8245997" y="6214673"/>
                  <a:pt x="8289590" y="6258126"/>
                  <a:pt x="8289590" y="6311356"/>
                </a:cubicBezTo>
                <a:cubicBezTo>
                  <a:pt x="8289590" y="6365131"/>
                  <a:pt x="8245997" y="6408040"/>
                  <a:pt x="8193195" y="6408040"/>
                </a:cubicBezTo>
                <a:cubicBezTo>
                  <a:pt x="8139794" y="6408040"/>
                  <a:pt x="8096200" y="6365131"/>
                  <a:pt x="8096200" y="6311356"/>
                </a:cubicBezTo>
                <a:cubicBezTo>
                  <a:pt x="8096200" y="6258126"/>
                  <a:pt x="8139794" y="6214673"/>
                  <a:pt x="8193195" y="6214673"/>
                </a:cubicBezTo>
                <a:close/>
                <a:moveTo>
                  <a:pt x="7906065" y="6214673"/>
                </a:moveTo>
                <a:cubicBezTo>
                  <a:pt x="7959020" y="6214673"/>
                  <a:pt x="8002251" y="6258126"/>
                  <a:pt x="8002251" y="6311356"/>
                </a:cubicBezTo>
                <a:cubicBezTo>
                  <a:pt x="8002251" y="6365131"/>
                  <a:pt x="7959020" y="6408040"/>
                  <a:pt x="7906065" y="6408040"/>
                </a:cubicBezTo>
                <a:cubicBezTo>
                  <a:pt x="7852027" y="6408040"/>
                  <a:pt x="7808797" y="6365131"/>
                  <a:pt x="7808797" y="6311356"/>
                </a:cubicBezTo>
                <a:cubicBezTo>
                  <a:pt x="7808797" y="6258126"/>
                  <a:pt x="7852027" y="6214673"/>
                  <a:pt x="7906065" y="6214673"/>
                </a:cubicBezTo>
                <a:close/>
                <a:moveTo>
                  <a:pt x="1412454" y="6207491"/>
                </a:moveTo>
                <a:cubicBezTo>
                  <a:pt x="1465559" y="6207491"/>
                  <a:pt x="1509451" y="6250944"/>
                  <a:pt x="1509451" y="6304176"/>
                </a:cubicBezTo>
                <a:cubicBezTo>
                  <a:pt x="1509451" y="6357405"/>
                  <a:pt x="1465559" y="6400858"/>
                  <a:pt x="1412454" y="6400858"/>
                </a:cubicBezTo>
                <a:cubicBezTo>
                  <a:pt x="1359349" y="6400858"/>
                  <a:pt x="1315999" y="6357405"/>
                  <a:pt x="1315999" y="6304176"/>
                </a:cubicBezTo>
                <a:cubicBezTo>
                  <a:pt x="1315999" y="6250944"/>
                  <a:pt x="1359349" y="6207491"/>
                  <a:pt x="1412454" y="6207491"/>
                </a:cubicBezTo>
                <a:close/>
                <a:moveTo>
                  <a:pt x="3774180" y="6199725"/>
                </a:moveTo>
                <a:cubicBezTo>
                  <a:pt x="3733425" y="6199725"/>
                  <a:pt x="3700820" y="6232316"/>
                  <a:pt x="3700820" y="6273053"/>
                </a:cubicBezTo>
                <a:cubicBezTo>
                  <a:pt x="3700820" y="6314335"/>
                  <a:pt x="3733425" y="6346381"/>
                  <a:pt x="3774180" y="6346381"/>
                </a:cubicBezTo>
                <a:cubicBezTo>
                  <a:pt x="3814391" y="6346381"/>
                  <a:pt x="3847539" y="6314335"/>
                  <a:pt x="3847539" y="6273053"/>
                </a:cubicBezTo>
                <a:cubicBezTo>
                  <a:pt x="3847539" y="6232316"/>
                  <a:pt x="3814391" y="6199725"/>
                  <a:pt x="3774180" y="6199725"/>
                </a:cubicBezTo>
                <a:close/>
                <a:moveTo>
                  <a:pt x="4367642" y="6195520"/>
                </a:moveTo>
                <a:lnTo>
                  <a:pt x="5952324" y="6195520"/>
                </a:lnTo>
                <a:lnTo>
                  <a:pt x="6078308" y="6321671"/>
                </a:lnTo>
                <a:lnTo>
                  <a:pt x="6091800" y="6316197"/>
                </a:lnTo>
                <a:cubicBezTo>
                  <a:pt x="6100701" y="6316197"/>
                  <a:pt x="6109534" y="6319569"/>
                  <a:pt x="6116328" y="6326313"/>
                </a:cubicBezTo>
                <a:cubicBezTo>
                  <a:pt x="6129373" y="6339800"/>
                  <a:pt x="6129373" y="6361919"/>
                  <a:pt x="6116328" y="6375406"/>
                </a:cubicBezTo>
                <a:cubicBezTo>
                  <a:pt x="6102740" y="6388893"/>
                  <a:pt x="6080999" y="6388893"/>
                  <a:pt x="6066867" y="6375406"/>
                </a:cubicBezTo>
                <a:cubicBezTo>
                  <a:pt x="6060072" y="6368662"/>
                  <a:pt x="6056675" y="6359761"/>
                  <a:pt x="6056675" y="6350858"/>
                </a:cubicBezTo>
                <a:lnTo>
                  <a:pt x="6061991" y="6338056"/>
                </a:lnTo>
                <a:lnTo>
                  <a:pt x="5942546" y="6218911"/>
                </a:lnTo>
                <a:lnTo>
                  <a:pt x="4376878" y="6218911"/>
                </a:lnTo>
                <a:lnTo>
                  <a:pt x="3870019" y="6726436"/>
                </a:lnTo>
                <a:lnTo>
                  <a:pt x="3056039" y="6726436"/>
                </a:lnTo>
                <a:lnTo>
                  <a:pt x="3051516" y="6737763"/>
                </a:lnTo>
                <a:cubicBezTo>
                  <a:pt x="3045373" y="6744086"/>
                  <a:pt x="3036823" y="6747987"/>
                  <a:pt x="3027207" y="6747987"/>
                </a:cubicBezTo>
                <a:cubicBezTo>
                  <a:pt x="3007973" y="6747987"/>
                  <a:pt x="2992479" y="6732381"/>
                  <a:pt x="2992479" y="6713006"/>
                </a:cubicBezTo>
                <a:cubicBezTo>
                  <a:pt x="2992479" y="6694708"/>
                  <a:pt x="3007973" y="6679100"/>
                  <a:pt x="3027207" y="6679100"/>
                </a:cubicBezTo>
                <a:cubicBezTo>
                  <a:pt x="3036823" y="6679100"/>
                  <a:pt x="3045373" y="6683003"/>
                  <a:pt x="3051516" y="6689192"/>
                </a:cubicBezTo>
                <a:lnTo>
                  <a:pt x="3057492" y="6703589"/>
                </a:lnTo>
                <a:lnTo>
                  <a:pt x="3860240" y="6703589"/>
                </a:lnTo>
                <a:close/>
                <a:moveTo>
                  <a:pt x="3774180" y="6176369"/>
                </a:moveTo>
                <a:cubicBezTo>
                  <a:pt x="3827434" y="6176369"/>
                  <a:pt x="3870905" y="6219822"/>
                  <a:pt x="3870905" y="6273053"/>
                </a:cubicBezTo>
                <a:cubicBezTo>
                  <a:pt x="3870905" y="6326827"/>
                  <a:pt x="3827434" y="6369737"/>
                  <a:pt x="3774180" y="6369737"/>
                </a:cubicBezTo>
                <a:cubicBezTo>
                  <a:pt x="3720925" y="6369737"/>
                  <a:pt x="3677454" y="6326827"/>
                  <a:pt x="3677454" y="6273053"/>
                </a:cubicBezTo>
                <a:cubicBezTo>
                  <a:pt x="3677454" y="6219822"/>
                  <a:pt x="3720925" y="6176369"/>
                  <a:pt x="3774180" y="6176369"/>
                </a:cubicBezTo>
                <a:close/>
                <a:moveTo>
                  <a:pt x="461375" y="6147058"/>
                </a:moveTo>
                <a:cubicBezTo>
                  <a:pt x="421388" y="6147058"/>
                  <a:pt x="388426" y="6179649"/>
                  <a:pt x="388426" y="6220386"/>
                </a:cubicBezTo>
                <a:cubicBezTo>
                  <a:pt x="388426" y="6260581"/>
                  <a:pt x="421388" y="6293714"/>
                  <a:pt x="461375" y="6293714"/>
                </a:cubicBezTo>
                <a:cubicBezTo>
                  <a:pt x="501903" y="6293714"/>
                  <a:pt x="534326" y="6260581"/>
                  <a:pt x="534326" y="6220386"/>
                </a:cubicBezTo>
                <a:cubicBezTo>
                  <a:pt x="534326" y="6179649"/>
                  <a:pt x="501903" y="6147058"/>
                  <a:pt x="461375" y="6147058"/>
                </a:cubicBezTo>
                <a:close/>
                <a:moveTo>
                  <a:pt x="461375" y="6123702"/>
                </a:moveTo>
                <a:cubicBezTo>
                  <a:pt x="515413" y="6123702"/>
                  <a:pt x="558642" y="6167155"/>
                  <a:pt x="558642" y="6220386"/>
                </a:cubicBezTo>
                <a:cubicBezTo>
                  <a:pt x="558642" y="6273617"/>
                  <a:pt x="515413" y="6317070"/>
                  <a:pt x="461375" y="6317070"/>
                </a:cubicBezTo>
                <a:cubicBezTo>
                  <a:pt x="408420" y="6317070"/>
                  <a:pt x="365189" y="6273617"/>
                  <a:pt x="365189" y="6220386"/>
                </a:cubicBezTo>
                <a:cubicBezTo>
                  <a:pt x="365189" y="6167155"/>
                  <a:pt x="408420" y="6123702"/>
                  <a:pt x="461375" y="6123702"/>
                </a:cubicBezTo>
                <a:close/>
                <a:moveTo>
                  <a:pt x="8651687" y="6111733"/>
                </a:moveTo>
                <a:lnTo>
                  <a:pt x="9238209" y="6111733"/>
                </a:lnTo>
                <a:lnTo>
                  <a:pt x="9380497" y="6254015"/>
                </a:lnTo>
                <a:lnTo>
                  <a:pt x="9757937" y="6254015"/>
                </a:lnTo>
                <a:lnTo>
                  <a:pt x="10088128" y="6584737"/>
                </a:lnTo>
                <a:lnTo>
                  <a:pt x="10360750" y="6584737"/>
                </a:lnTo>
                <a:lnTo>
                  <a:pt x="10603028" y="6827006"/>
                </a:lnTo>
                <a:lnTo>
                  <a:pt x="10570814" y="6827006"/>
                </a:lnTo>
                <a:lnTo>
                  <a:pt x="10351518" y="6607545"/>
                </a:lnTo>
                <a:lnTo>
                  <a:pt x="10078897" y="6607545"/>
                </a:lnTo>
                <a:lnTo>
                  <a:pt x="9748161" y="6277367"/>
                </a:lnTo>
                <a:lnTo>
                  <a:pt x="9370722" y="6277367"/>
                </a:lnTo>
                <a:lnTo>
                  <a:pt x="9228436" y="6135085"/>
                </a:lnTo>
                <a:lnTo>
                  <a:pt x="8660921" y="6135085"/>
                </a:lnTo>
                <a:lnTo>
                  <a:pt x="8549226" y="6246777"/>
                </a:lnTo>
                <a:lnTo>
                  <a:pt x="8554494" y="6259489"/>
                </a:lnTo>
                <a:cubicBezTo>
                  <a:pt x="8554494" y="6268463"/>
                  <a:pt x="8551146" y="6277569"/>
                  <a:pt x="8544448" y="6284534"/>
                </a:cubicBezTo>
                <a:cubicBezTo>
                  <a:pt x="8531048" y="6297927"/>
                  <a:pt x="8509074" y="6297927"/>
                  <a:pt x="8495140" y="6284534"/>
                </a:cubicBezTo>
                <a:cubicBezTo>
                  <a:pt x="8481742" y="6270606"/>
                  <a:pt x="8481742" y="6248105"/>
                  <a:pt x="8495140" y="6235248"/>
                </a:cubicBezTo>
                <a:cubicBezTo>
                  <a:pt x="8502107" y="6228552"/>
                  <a:pt x="8511084" y="6225204"/>
                  <a:pt x="8519995" y="6225204"/>
                </a:cubicBezTo>
                <a:lnTo>
                  <a:pt x="8532908" y="6230508"/>
                </a:lnTo>
                <a:close/>
                <a:moveTo>
                  <a:pt x="9624814" y="6044703"/>
                </a:moveTo>
                <a:cubicBezTo>
                  <a:pt x="9634582" y="6044703"/>
                  <a:pt x="9643260" y="6048440"/>
                  <a:pt x="9649501" y="6054582"/>
                </a:cubicBezTo>
                <a:lnTo>
                  <a:pt x="9655308" y="6068642"/>
                </a:lnTo>
                <a:lnTo>
                  <a:pt x="9695292" y="6068642"/>
                </a:lnTo>
                <a:lnTo>
                  <a:pt x="10118320" y="6490908"/>
                </a:lnTo>
                <a:lnTo>
                  <a:pt x="10398526" y="6490908"/>
                </a:lnTo>
                <a:lnTo>
                  <a:pt x="10734530" y="6827006"/>
                </a:lnTo>
                <a:lnTo>
                  <a:pt x="10701423" y="6827006"/>
                </a:lnTo>
                <a:lnTo>
                  <a:pt x="10388752" y="6514248"/>
                </a:lnTo>
                <a:lnTo>
                  <a:pt x="10108547" y="6514248"/>
                </a:lnTo>
                <a:lnTo>
                  <a:pt x="9686063" y="6090895"/>
                </a:lnTo>
                <a:lnTo>
                  <a:pt x="9654630" y="6090895"/>
                </a:lnTo>
                <a:lnTo>
                  <a:pt x="9649501" y="6103447"/>
                </a:lnTo>
                <a:cubicBezTo>
                  <a:pt x="9643260" y="6109721"/>
                  <a:pt x="9634582" y="6113592"/>
                  <a:pt x="9624814" y="6113592"/>
                </a:cubicBezTo>
                <a:cubicBezTo>
                  <a:pt x="9605278" y="6113592"/>
                  <a:pt x="9590626" y="6098105"/>
                  <a:pt x="9590626" y="6078881"/>
                </a:cubicBezTo>
                <a:cubicBezTo>
                  <a:pt x="9590626" y="6059655"/>
                  <a:pt x="9605278" y="6044703"/>
                  <a:pt x="9624814" y="6044703"/>
                </a:cubicBezTo>
                <a:close/>
                <a:moveTo>
                  <a:pt x="833140" y="5914845"/>
                </a:moveTo>
                <a:cubicBezTo>
                  <a:pt x="792928" y="5914845"/>
                  <a:pt x="759781" y="5947979"/>
                  <a:pt x="759781" y="5988173"/>
                </a:cubicBezTo>
                <a:cubicBezTo>
                  <a:pt x="759781" y="6029453"/>
                  <a:pt x="792928" y="6062585"/>
                  <a:pt x="833140" y="6062585"/>
                </a:cubicBezTo>
                <a:cubicBezTo>
                  <a:pt x="873894" y="6062585"/>
                  <a:pt x="906499" y="6029453"/>
                  <a:pt x="906499" y="5988173"/>
                </a:cubicBezTo>
                <a:cubicBezTo>
                  <a:pt x="906499" y="5947979"/>
                  <a:pt x="873894" y="5914845"/>
                  <a:pt x="833140" y="5914845"/>
                </a:cubicBezTo>
                <a:close/>
                <a:moveTo>
                  <a:pt x="9502367" y="5893882"/>
                </a:moveTo>
                <a:lnTo>
                  <a:pt x="9671858" y="5893882"/>
                </a:lnTo>
                <a:lnTo>
                  <a:pt x="10177606" y="6399186"/>
                </a:lnTo>
                <a:lnTo>
                  <a:pt x="10443244" y="6399186"/>
                </a:lnTo>
                <a:lnTo>
                  <a:pt x="10872109" y="6827006"/>
                </a:lnTo>
                <a:lnTo>
                  <a:pt x="10838935" y="6827006"/>
                </a:lnTo>
                <a:lnTo>
                  <a:pt x="10433465" y="6422523"/>
                </a:lnTo>
                <a:lnTo>
                  <a:pt x="10167829" y="6422523"/>
                </a:lnTo>
                <a:lnTo>
                  <a:pt x="9662082" y="5917222"/>
                </a:lnTo>
                <a:lnTo>
                  <a:pt x="9511605" y="5917222"/>
                </a:lnTo>
                <a:lnTo>
                  <a:pt x="9439353" y="5989950"/>
                </a:lnTo>
                <a:lnTo>
                  <a:pt x="9332850" y="5989950"/>
                </a:lnTo>
                <a:lnTo>
                  <a:pt x="9328513" y="6000507"/>
                </a:lnTo>
                <a:cubicBezTo>
                  <a:pt x="9322322" y="6006782"/>
                  <a:pt x="9313841" y="6010653"/>
                  <a:pt x="9304688" y="6010653"/>
                </a:cubicBezTo>
                <a:cubicBezTo>
                  <a:pt x="9285306" y="6010653"/>
                  <a:pt x="9269691" y="5995166"/>
                  <a:pt x="9269691" y="5975941"/>
                </a:cubicBezTo>
                <a:cubicBezTo>
                  <a:pt x="9269691" y="5957249"/>
                  <a:pt x="9285306" y="5941762"/>
                  <a:pt x="9304688" y="5941762"/>
                </a:cubicBezTo>
                <a:cubicBezTo>
                  <a:pt x="9313841" y="5941762"/>
                  <a:pt x="9322322" y="5945634"/>
                  <a:pt x="9328513" y="5951843"/>
                </a:cubicBezTo>
                <a:lnTo>
                  <a:pt x="9334700" y="5966612"/>
                </a:lnTo>
                <a:lnTo>
                  <a:pt x="9429574" y="5966612"/>
                </a:lnTo>
                <a:close/>
                <a:moveTo>
                  <a:pt x="833140" y="5891489"/>
                </a:moveTo>
                <a:cubicBezTo>
                  <a:pt x="887480" y="5891489"/>
                  <a:pt x="929865" y="5934942"/>
                  <a:pt x="929865" y="5988173"/>
                </a:cubicBezTo>
                <a:cubicBezTo>
                  <a:pt x="929865" y="6041946"/>
                  <a:pt x="887480" y="6084856"/>
                  <a:pt x="833140" y="6084856"/>
                </a:cubicBezTo>
                <a:cubicBezTo>
                  <a:pt x="779886" y="6084856"/>
                  <a:pt x="736414" y="6041946"/>
                  <a:pt x="736414" y="5988173"/>
                </a:cubicBezTo>
                <a:cubicBezTo>
                  <a:pt x="736414" y="5934942"/>
                  <a:pt x="779886" y="5891489"/>
                  <a:pt x="833140" y="5891489"/>
                </a:cubicBezTo>
                <a:close/>
                <a:moveTo>
                  <a:pt x="4217522" y="5878806"/>
                </a:moveTo>
                <a:cubicBezTo>
                  <a:pt x="4177422" y="5878806"/>
                  <a:pt x="4143826" y="5912295"/>
                  <a:pt x="4143826" y="5951725"/>
                </a:cubicBezTo>
                <a:cubicBezTo>
                  <a:pt x="4143826" y="5992775"/>
                  <a:pt x="4177422" y="6025725"/>
                  <a:pt x="4217522" y="6025725"/>
                </a:cubicBezTo>
                <a:cubicBezTo>
                  <a:pt x="4258163" y="6025725"/>
                  <a:pt x="4290675" y="5992775"/>
                  <a:pt x="4290675" y="5951725"/>
                </a:cubicBezTo>
                <a:cubicBezTo>
                  <a:pt x="4290675" y="5912295"/>
                  <a:pt x="4258163" y="5878806"/>
                  <a:pt x="4217522" y="5878806"/>
                </a:cubicBezTo>
                <a:close/>
                <a:moveTo>
                  <a:pt x="359860" y="5869943"/>
                </a:moveTo>
                <a:cubicBezTo>
                  <a:pt x="389192" y="5869943"/>
                  <a:pt x="412549" y="5894377"/>
                  <a:pt x="412549" y="5922609"/>
                </a:cubicBezTo>
                <a:cubicBezTo>
                  <a:pt x="412549" y="5936727"/>
                  <a:pt x="406709" y="5949758"/>
                  <a:pt x="397205" y="5959260"/>
                </a:cubicBezTo>
                <a:lnTo>
                  <a:pt x="395784" y="5959848"/>
                </a:lnTo>
                <a:lnTo>
                  <a:pt x="395784" y="6049517"/>
                </a:lnTo>
                <a:lnTo>
                  <a:pt x="283227" y="6161239"/>
                </a:lnTo>
                <a:lnTo>
                  <a:pt x="283227" y="6827006"/>
                </a:lnTo>
                <a:lnTo>
                  <a:pt x="214170" y="6827006"/>
                </a:lnTo>
                <a:lnTo>
                  <a:pt x="214170" y="6132495"/>
                </a:lnTo>
                <a:lnTo>
                  <a:pt x="326726" y="6020230"/>
                </a:lnTo>
                <a:lnTo>
                  <a:pt x="326726" y="5960828"/>
                </a:lnTo>
                <a:lnTo>
                  <a:pt x="322990" y="5959260"/>
                </a:lnTo>
                <a:cubicBezTo>
                  <a:pt x="313552" y="5949758"/>
                  <a:pt x="307713" y="5936727"/>
                  <a:pt x="307713" y="5922609"/>
                </a:cubicBezTo>
                <a:cubicBezTo>
                  <a:pt x="307713" y="5894377"/>
                  <a:pt x="331070" y="5869943"/>
                  <a:pt x="359860" y="5869943"/>
                </a:cubicBezTo>
                <a:close/>
                <a:moveTo>
                  <a:pt x="7821430" y="5866423"/>
                </a:moveTo>
                <a:cubicBezTo>
                  <a:pt x="7781104" y="5866423"/>
                  <a:pt x="7747864" y="5899557"/>
                  <a:pt x="7747864" y="5940295"/>
                </a:cubicBezTo>
                <a:cubicBezTo>
                  <a:pt x="7747864" y="5980488"/>
                  <a:pt x="7781104" y="6013621"/>
                  <a:pt x="7821430" y="6013621"/>
                </a:cubicBezTo>
                <a:cubicBezTo>
                  <a:pt x="7862299" y="6013621"/>
                  <a:pt x="7895539" y="5980488"/>
                  <a:pt x="7895539" y="5940295"/>
                </a:cubicBezTo>
                <a:cubicBezTo>
                  <a:pt x="7895539" y="5899557"/>
                  <a:pt x="7862299" y="5866423"/>
                  <a:pt x="7821430" y="5866423"/>
                </a:cubicBezTo>
                <a:close/>
                <a:moveTo>
                  <a:pt x="4217522" y="5855579"/>
                </a:moveTo>
                <a:cubicBezTo>
                  <a:pt x="4270626" y="5855579"/>
                  <a:pt x="4313977" y="5898791"/>
                  <a:pt x="4313977" y="5951725"/>
                </a:cubicBezTo>
                <a:cubicBezTo>
                  <a:pt x="4313977" y="6005739"/>
                  <a:pt x="4270626" y="6048950"/>
                  <a:pt x="4217522" y="6048950"/>
                </a:cubicBezTo>
                <a:cubicBezTo>
                  <a:pt x="4164417" y="6048950"/>
                  <a:pt x="4120525" y="6005739"/>
                  <a:pt x="4120525" y="5951725"/>
                </a:cubicBezTo>
                <a:cubicBezTo>
                  <a:pt x="4120525" y="5898791"/>
                  <a:pt x="4164417" y="5855579"/>
                  <a:pt x="4217522" y="5855579"/>
                </a:cubicBezTo>
                <a:close/>
                <a:moveTo>
                  <a:pt x="3851088" y="5852602"/>
                </a:moveTo>
                <a:cubicBezTo>
                  <a:pt x="3810989" y="5852602"/>
                  <a:pt x="3777935" y="5885737"/>
                  <a:pt x="3777935" y="5925930"/>
                </a:cubicBezTo>
                <a:cubicBezTo>
                  <a:pt x="3777935" y="5966668"/>
                  <a:pt x="3810989" y="5999258"/>
                  <a:pt x="3851088" y="5999258"/>
                </a:cubicBezTo>
                <a:cubicBezTo>
                  <a:pt x="3891730" y="5999258"/>
                  <a:pt x="3924243" y="5966668"/>
                  <a:pt x="3924243" y="5925930"/>
                </a:cubicBezTo>
                <a:cubicBezTo>
                  <a:pt x="3924243" y="5885737"/>
                  <a:pt x="3891730" y="5852602"/>
                  <a:pt x="3851088" y="5852602"/>
                </a:cubicBezTo>
                <a:close/>
                <a:moveTo>
                  <a:pt x="7821430" y="5843610"/>
                </a:moveTo>
                <a:cubicBezTo>
                  <a:pt x="7874833" y="5843610"/>
                  <a:pt x="7918427" y="5887063"/>
                  <a:pt x="7918427" y="5940295"/>
                </a:cubicBezTo>
                <a:cubicBezTo>
                  <a:pt x="7918427" y="5993524"/>
                  <a:pt x="7874833" y="6036977"/>
                  <a:pt x="7821430" y="6036977"/>
                </a:cubicBezTo>
                <a:cubicBezTo>
                  <a:pt x="7767482" y="6036977"/>
                  <a:pt x="7724977" y="5993524"/>
                  <a:pt x="7724977" y="5940295"/>
                </a:cubicBezTo>
                <a:cubicBezTo>
                  <a:pt x="7724977" y="5887063"/>
                  <a:pt x="7767482" y="5843610"/>
                  <a:pt x="7821430" y="5843610"/>
                </a:cubicBezTo>
                <a:close/>
                <a:moveTo>
                  <a:pt x="3851088" y="5829246"/>
                </a:moveTo>
                <a:cubicBezTo>
                  <a:pt x="3904193" y="5829246"/>
                  <a:pt x="3947544" y="5872157"/>
                  <a:pt x="3947544" y="5925930"/>
                </a:cubicBezTo>
                <a:cubicBezTo>
                  <a:pt x="3947544" y="5979160"/>
                  <a:pt x="3904193" y="6022613"/>
                  <a:pt x="3851088" y="6022613"/>
                </a:cubicBezTo>
                <a:cubicBezTo>
                  <a:pt x="3797985" y="6022613"/>
                  <a:pt x="3754091" y="5979160"/>
                  <a:pt x="3754091" y="5925930"/>
                </a:cubicBezTo>
                <a:cubicBezTo>
                  <a:pt x="3754091" y="5872157"/>
                  <a:pt x="3797985" y="5829246"/>
                  <a:pt x="3851088" y="5829246"/>
                </a:cubicBezTo>
                <a:close/>
                <a:moveTo>
                  <a:pt x="4453813" y="5785441"/>
                </a:moveTo>
                <a:cubicBezTo>
                  <a:pt x="4413825" y="5785441"/>
                  <a:pt x="4380862" y="5818930"/>
                  <a:pt x="4380862" y="5859441"/>
                </a:cubicBezTo>
                <a:cubicBezTo>
                  <a:pt x="4380862" y="5899411"/>
                  <a:pt x="4413825" y="5932359"/>
                  <a:pt x="4453813" y="5932359"/>
                </a:cubicBezTo>
                <a:cubicBezTo>
                  <a:pt x="4494882" y="5932359"/>
                  <a:pt x="4527304" y="5899411"/>
                  <a:pt x="4527304" y="5859441"/>
                </a:cubicBezTo>
                <a:cubicBezTo>
                  <a:pt x="4527304" y="5818930"/>
                  <a:pt x="4494882" y="5785441"/>
                  <a:pt x="4453813" y="5785441"/>
                </a:cubicBezTo>
                <a:close/>
                <a:moveTo>
                  <a:pt x="4453813" y="5762215"/>
                </a:moveTo>
                <a:cubicBezTo>
                  <a:pt x="4506770" y="5762215"/>
                  <a:pt x="4551081" y="5806507"/>
                  <a:pt x="4551081" y="5859441"/>
                </a:cubicBezTo>
                <a:cubicBezTo>
                  <a:pt x="4551081" y="5912375"/>
                  <a:pt x="4506770" y="5955586"/>
                  <a:pt x="4453813" y="5955586"/>
                </a:cubicBezTo>
                <a:cubicBezTo>
                  <a:pt x="4400856" y="5955586"/>
                  <a:pt x="4357626" y="5912375"/>
                  <a:pt x="4357626" y="5859441"/>
                </a:cubicBezTo>
                <a:cubicBezTo>
                  <a:pt x="4357626" y="5806507"/>
                  <a:pt x="4400856" y="5762215"/>
                  <a:pt x="4453813" y="5762215"/>
                </a:cubicBezTo>
                <a:close/>
                <a:moveTo>
                  <a:pt x="8717365" y="5713688"/>
                </a:moveTo>
                <a:cubicBezTo>
                  <a:pt x="8676611" y="5713688"/>
                  <a:pt x="8644006" y="5747269"/>
                  <a:pt x="8644006" y="5786811"/>
                </a:cubicBezTo>
                <a:cubicBezTo>
                  <a:pt x="8644006" y="5827975"/>
                  <a:pt x="8676611" y="5861016"/>
                  <a:pt x="8717365" y="5861016"/>
                </a:cubicBezTo>
                <a:cubicBezTo>
                  <a:pt x="8757577" y="5861016"/>
                  <a:pt x="8790726" y="5827975"/>
                  <a:pt x="8790726" y="5786811"/>
                </a:cubicBezTo>
                <a:cubicBezTo>
                  <a:pt x="8790726" y="5747269"/>
                  <a:pt x="8757577" y="5713688"/>
                  <a:pt x="8717365" y="5713688"/>
                </a:cubicBezTo>
                <a:close/>
                <a:moveTo>
                  <a:pt x="8717365" y="5690396"/>
                </a:moveTo>
                <a:cubicBezTo>
                  <a:pt x="8770617" y="5690396"/>
                  <a:pt x="8814092" y="5733730"/>
                  <a:pt x="8814092" y="5786811"/>
                </a:cubicBezTo>
                <a:cubicBezTo>
                  <a:pt x="8814092" y="5839892"/>
                  <a:pt x="8770617" y="5883765"/>
                  <a:pt x="8717365" y="5883765"/>
                </a:cubicBezTo>
                <a:cubicBezTo>
                  <a:pt x="8664112" y="5883765"/>
                  <a:pt x="8620640" y="5839892"/>
                  <a:pt x="8620640" y="5786811"/>
                </a:cubicBezTo>
                <a:cubicBezTo>
                  <a:pt x="8620640" y="5733730"/>
                  <a:pt x="8664112" y="5690396"/>
                  <a:pt x="8717365" y="5690396"/>
                </a:cubicBezTo>
                <a:close/>
                <a:moveTo>
                  <a:pt x="615197" y="5682024"/>
                </a:moveTo>
                <a:cubicBezTo>
                  <a:pt x="574442" y="5682024"/>
                  <a:pt x="541837" y="5715065"/>
                  <a:pt x="541837" y="5755689"/>
                </a:cubicBezTo>
                <a:cubicBezTo>
                  <a:pt x="541837" y="5795772"/>
                  <a:pt x="574442" y="5829353"/>
                  <a:pt x="615197" y="5829353"/>
                </a:cubicBezTo>
                <a:cubicBezTo>
                  <a:pt x="655407" y="5829353"/>
                  <a:pt x="688556" y="5795772"/>
                  <a:pt x="688556" y="5755689"/>
                </a:cubicBezTo>
                <a:cubicBezTo>
                  <a:pt x="688556" y="5715065"/>
                  <a:pt x="655407" y="5682024"/>
                  <a:pt x="615197" y="5682024"/>
                </a:cubicBezTo>
                <a:close/>
                <a:moveTo>
                  <a:pt x="10858463" y="5671138"/>
                </a:moveTo>
                <a:cubicBezTo>
                  <a:pt x="10817709" y="5671138"/>
                  <a:pt x="10785104" y="5703096"/>
                  <a:pt x="10785104" y="5744262"/>
                </a:cubicBezTo>
                <a:cubicBezTo>
                  <a:pt x="10785104" y="5784342"/>
                  <a:pt x="10817709" y="5817383"/>
                  <a:pt x="10858463" y="5817383"/>
                </a:cubicBezTo>
                <a:cubicBezTo>
                  <a:pt x="10898674" y="5817383"/>
                  <a:pt x="10931823" y="5784342"/>
                  <a:pt x="10931823" y="5744262"/>
                </a:cubicBezTo>
                <a:cubicBezTo>
                  <a:pt x="10931823" y="5703096"/>
                  <a:pt x="10898674" y="5671138"/>
                  <a:pt x="10858463" y="5671138"/>
                </a:cubicBezTo>
                <a:close/>
                <a:moveTo>
                  <a:pt x="10607832" y="5671138"/>
                </a:moveTo>
                <a:cubicBezTo>
                  <a:pt x="10566418" y="5671138"/>
                  <a:pt x="10533179" y="5703096"/>
                  <a:pt x="10533179" y="5744262"/>
                </a:cubicBezTo>
                <a:cubicBezTo>
                  <a:pt x="10533179" y="5784342"/>
                  <a:pt x="10566418" y="5817383"/>
                  <a:pt x="10607832" y="5817383"/>
                </a:cubicBezTo>
                <a:cubicBezTo>
                  <a:pt x="10648154" y="5817383"/>
                  <a:pt x="10681396" y="5784342"/>
                  <a:pt x="10681396" y="5744262"/>
                </a:cubicBezTo>
                <a:cubicBezTo>
                  <a:pt x="10681396" y="5703096"/>
                  <a:pt x="10648154" y="5671138"/>
                  <a:pt x="10607832" y="5671138"/>
                </a:cubicBezTo>
                <a:close/>
                <a:moveTo>
                  <a:pt x="615197" y="5659275"/>
                </a:moveTo>
                <a:cubicBezTo>
                  <a:pt x="668449" y="5659275"/>
                  <a:pt x="711922" y="5702607"/>
                  <a:pt x="711922" y="5755689"/>
                </a:cubicBezTo>
                <a:cubicBezTo>
                  <a:pt x="711922" y="5808770"/>
                  <a:pt x="668449" y="5852645"/>
                  <a:pt x="615197" y="5852645"/>
                </a:cubicBezTo>
                <a:cubicBezTo>
                  <a:pt x="560856" y="5852645"/>
                  <a:pt x="518471" y="5808770"/>
                  <a:pt x="518471" y="5755689"/>
                </a:cubicBezTo>
                <a:cubicBezTo>
                  <a:pt x="518471" y="5702607"/>
                  <a:pt x="560856" y="5659275"/>
                  <a:pt x="615197" y="5659275"/>
                </a:cubicBezTo>
                <a:close/>
                <a:moveTo>
                  <a:pt x="10858463" y="5647305"/>
                </a:moveTo>
                <a:cubicBezTo>
                  <a:pt x="10912260" y="5647305"/>
                  <a:pt x="10955189" y="5691180"/>
                  <a:pt x="10955189" y="5744262"/>
                </a:cubicBezTo>
                <a:cubicBezTo>
                  <a:pt x="10955189" y="5797343"/>
                  <a:pt x="10912260" y="5840674"/>
                  <a:pt x="10858463" y="5840674"/>
                </a:cubicBezTo>
                <a:cubicBezTo>
                  <a:pt x="10805213" y="5840674"/>
                  <a:pt x="10761741" y="5797343"/>
                  <a:pt x="10761741" y="5744262"/>
                </a:cubicBezTo>
                <a:cubicBezTo>
                  <a:pt x="10761741" y="5691180"/>
                  <a:pt x="10805213" y="5647305"/>
                  <a:pt x="10858463" y="5647305"/>
                </a:cubicBezTo>
                <a:close/>
                <a:moveTo>
                  <a:pt x="10607832" y="5647305"/>
                </a:moveTo>
                <a:cubicBezTo>
                  <a:pt x="10661236" y="5647305"/>
                  <a:pt x="10703738" y="5691180"/>
                  <a:pt x="10703738" y="5744262"/>
                </a:cubicBezTo>
                <a:cubicBezTo>
                  <a:pt x="10703738" y="5797343"/>
                  <a:pt x="10661236" y="5840674"/>
                  <a:pt x="10607832" y="5840674"/>
                </a:cubicBezTo>
                <a:cubicBezTo>
                  <a:pt x="10553340" y="5840674"/>
                  <a:pt x="10510290" y="5797343"/>
                  <a:pt x="10510290" y="5744262"/>
                </a:cubicBezTo>
                <a:cubicBezTo>
                  <a:pt x="10510290" y="5691180"/>
                  <a:pt x="10553340" y="5647305"/>
                  <a:pt x="10607832" y="5647305"/>
                </a:cubicBezTo>
                <a:close/>
                <a:moveTo>
                  <a:pt x="4246260" y="5627027"/>
                </a:moveTo>
                <a:cubicBezTo>
                  <a:pt x="4205078" y="5627027"/>
                  <a:pt x="4172025" y="5660704"/>
                  <a:pt x="4172025" y="5700898"/>
                </a:cubicBezTo>
                <a:cubicBezTo>
                  <a:pt x="4172025" y="5741635"/>
                  <a:pt x="4205078" y="5774225"/>
                  <a:pt x="4246260" y="5774225"/>
                </a:cubicBezTo>
                <a:cubicBezTo>
                  <a:pt x="4285819" y="5774225"/>
                  <a:pt x="4319415" y="5741635"/>
                  <a:pt x="4319415" y="5700898"/>
                </a:cubicBezTo>
                <a:cubicBezTo>
                  <a:pt x="4319415" y="5660704"/>
                  <a:pt x="4285819" y="5627027"/>
                  <a:pt x="4246260" y="5627027"/>
                </a:cubicBezTo>
                <a:close/>
                <a:moveTo>
                  <a:pt x="11303927" y="5613207"/>
                </a:moveTo>
                <a:cubicBezTo>
                  <a:pt x="11263714" y="5613207"/>
                  <a:pt x="11230567" y="5646340"/>
                  <a:pt x="11230567" y="5686535"/>
                </a:cubicBezTo>
                <a:cubicBezTo>
                  <a:pt x="11230567" y="5727815"/>
                  <a:pt x="11263714" y="5760947"/>
                  <a:pt x="11303927" y="5760947"/>
                </a:cubicBezTo>
                <a:cubicBezTo>
                  <a:pt x="11344136" y="5760947"/>
                  <a:pt x="11377303" y="5727815"/>
                  <a:pt x="11377303" y="5686535"/>
                </a:cubicBezTo>
                <a:cubicBezTo>
                  <a:pt x="11377303" y="5646340"/>
                  <a:pt x="11344136" y="5613207"/>
                  <a:pt x="11303927" y="5613207"/>
                </a:cubicBezTo>
                <a:close/>
                <a:moveTo>
                  <a:pt x="4246260" y="5604215"/>
                </a:moveTo>
                <a:cubicBezTo>
                  <a:pt x="4299365" y="5604215"/>
                  <a:pt x="4342716" y="5647668"/>
                  <a:pt x="4342716" y="5700898"/>
                </a:cubicBezTo>
                <a:cubicBezTo>
                  <a:pt x="4342716" y="5754128"/>
                  <a:pt x="4299365" y="5797581"/>
                  <a:pt x="4246260" y="5797581"/>
                </a:cubicBezTo>
                <a:cubicBezTo>
                  <a:pt x="4193158" y="5797581"/>
                  <a:pt x="4149264" y="5754128"/>
                  <a:pt x="4149264" y="5700898"/>
                </a:cubicBezTo>
                <a:cubicBezTo>
                  <a:pt x="4149264" y="5647668"/>
                  <a:pt x="4193158" y="5604215"/>
                  <a:pt x="4246260" y="5604215"/>
                </a:cubicBezTo>
                <a:close/>
                <a:moveTo>
                  <a:pt x="8280362" y="5601819"/>
                </a:moveTo>
                <a:lnTo>
                  <a:pt x="9040729" y="5601819"/>
                </a:lnTo>
                <a:lnTo>
                  <a:pt x="9236799" y="5797202"/>
                </a:lnTo>
                <a:lnTo>
                  <a:pt x="9553436" y="5797202"/>
                </a:lnTo>
                <a:lnTo>
                  <a:pt x="9596344" y="5840077"/>
                </a:lnTo>
                <a:lnTo>
                  <a:pt x="9766346" y="5840077"/>
                </a:lnTo>
                <a:lnTo>
                  <a:pt x="10257876" y="6330160"/>
                </a:lnTo>
                <a:lnTo>
                  <a:pt x="10499560" y="6330160"/>
                </a:lnTo>
                <a:lnTo>
                  <a:pt x="10954149" y="6784423"/>
                </a:lnTo>
                <a:lnTo>
                  <a:pt x="11821523" y="6784423"/>
                </a:lnTo>
                <a:lnTo>
                  <a:pt x="11864163" y="6827006"/>
                </a:lnTo>
                <a:lnTo>
                  <a:pt x="11832072" y="6827006"/>
                </a:lnTo>
                <a:lnTo>
                  <a:pt x="11812833" y="6807759"/>
                </a:lnTo>
                <a:lnTo>
                  <a:pt x="10944373" y="6807759"/>
                </a:lnTo>
                <a:lnTo>
                  <a:pt x="10490871" y="6353498"/>
                </a:lnTo>
                <a:lnTo>
                  <a:pt x="10248097" y="6353498"/>
                </a:lnTo>
                <a:lnTo>
                  <a:pt x="9756571" y="5862329"/>
                </a:lnTo>
                <a:lnTo>
                  <a:pt x="9586568" y="5862329"/>
                </a:lnTo>
                <a:lnTo>
                  <a:pt x="9543665" y="5820539"/>
                </a:lnTo>
                <a:lnTo>
                  <a:pt x="9227020" y="5820539"/>
                </a:lnTo>
                <a:lnTo>
                  <a:pt x="9031496" y="5625157"/>
                </a:lnTo>
                <a:lnTo>
                  <a:pt x="8290136" y="5625157"/>
                </a:lnTo>
                <a:lnTo>
                  <a:pt x="8109346" y="5806428"/>
                </a:lnTo>
                <a:lnTo>
                  <a:pt x="7744909" y="5806428"/>
                </a:lnTo>
                <a:lnTo>
                  <a:pt x="7499958" y="6049570"/>
                </a:lnTo>
                <a:lnTo>
                  <a:pt x="4348754" y="6049570"/>
                </a:lnTo>
                <a:lnTo>
                  <a:pt x="3800199" y="6598268"/>
                </a:lnTo>
                <a:lnTo>
                  <a:pt x="2892638" y="6598268"/>
                </a:lnTo>
                <a:lnTo>
                  <a:pt x="2722188" y="6768115"/>
                </a:lnTo>
                <a:lnTo>
                  <a:pt x="2727631" y="6781771"/>
                </a:lnTo>
                <a:cubicBezTo>
                  <a:pt x="2727631" y="6790673"/>
                  <a:pt x="2724369" y="6799575"/>
                  <a:pt x="2717847" y="6806318"/>
                </a:cubicBezTo>
                <a:cubicBezTo>
                  <a:pt x="2703172" y="6819806"/>
                  <a:pt x="2681430" y="6819806"/>
                  <a:pt x="2668385" y="6806318"/>
                </a:cubicBezTo>
                <a:cubicBezTo>
                  <a:pt x="2654796" y="6792831"/>
                  <a:pt x="2654796" y="6770712"/>
                  <a:pt x="2668385" y="6757225"/>
                </a:cubicBezTo>
                <a:cubicBezTo>
                  <a:pt x="2674907" y="6750482"/>
                  <a:pt x="2683604" y="6747109"/>
                  <a:pt x="2692505" y="6747109"/>
                </a:cubicBezTo>
                <a:lnTo>
                  <a:pt x="2705750" y="6752396"/>
                </a:lnTo>
                <a:lnTo>
                  <a:pt x="2882862" y="6574930"/>
                </a:lnTo>
                <a:lnTo>
                  <a:pt x="3790423" y="6574930"/>
                </a:lnTo>
                <a:lnTo>
                  <a:pt x="4339521" y="6027318"/>
                </a:lnTo>
                <a:lnTo>
                  <a:pt x="7490726" y="6027318"/>
                </a:lnTo>
                <a:lnTo>
                  <a:pt x="7735131" y="5783091"/>
                </a:lnTo>
                <a:lnTo>
                  <a:pt x="8100111" y="5783091"/>
                </a:lnTo>
                <a:close/>
                <a:moveTo>
                  <a:pt x="11303927" y="5589851"/>
                </a:moveTo>
                <a:cubicBezTo>
                  <a:pt x="11357176" y="5589851"/>
                  <a:pt x="11400670" y="5633304"/>
                  <a:pt x="11400670" y="5686535"/>
                </a:cubicBezTo>
                <a:cubicBezTo>
                  <a:pt x="11400670" y="5740850"/>
                  <a:pt x="11357176" y="5783217"/>
                  <a:pt x="11303927" y="5783217"/>
                </a:cubicBezTo>
                <a:cubicBezTo>
                  <a:pt x="11250675" y="5783217"/>
                  <a:pt x="11207202" y="5740850"/>
                  <a:pt x="11207202" y="5686535"/>
                </a:cubicBezTo>
                <a:cubicBezTo>
                  <a:pt x="11207202" y="5633304"/>
                  <a:pt x="11250675" y="5589851"/>
                  <a:pt x="11303927" y="5589851"/>
                </a:cubicBezTo>
                <a:close/>
                <a:moveTo>
                  <a:pt x="4470847" y="5466696"/>
                </a:moveTo>
                <a:cubicBezTo>
                  <a:pt x="4430523" y="5466696"/>
                  <a:pt x="4397282" y="5499378"/>
                  <a:pt x="4397282" y="5540774"/>
                </a:cubicBezTo>
                <a:cubicBezTo>
                  <a:pt x="4397282" y="5581626"/>
                  <a:pt x="4430523" y="5614308"/>
                  <a:pt x="4470847" y="5614308"/>
                </a:cubicBezTo>
                <a:cubicBezTo>
                  <a:pt x="4511718" y="5614308"/>
                  <a:pt x="4544958" y="5581626"/>
                  <a:pt x="4544958" y="5540774"/>
                </a:cubicBezTo>
                <a:cubicBezTo>
                  <a:pt x="4544958" y="5499378"/>
                  <a:pt x="4511718" y="5466696"/>
                  <a:pt x="4470847" y="5466696"/>
                </a:cubicBezTo>
                <a:close/>
                <a:moveTo>
                  <a:pt x="4470847" y="5443818"/>
                </a:moveTo>
                <a:cubicBezTo>
                  <a:pt x="4524250" y="5443818"/>
                  <a:pt x="4567846" y="5486850"/>
                  <a:pt x="4567846" y="5540774"/>
                </a:cubicBezTo>
                <a:cubicBezTo>
                  <a:pt x="4567846" y="5594154"/>
                  <a:pt x="4524250" y="5637186"/>
                  <a:pt x="4470847" y="5637186"/>
                </a:cubicBezTo>
                <a:cubicBezTo>
                  <a:pt x="4417990" y="5637186"/>
                  <a:pt x="4374397" y="5594154"/>
                  <a:pt x="4374397" y="5540774"/>
                </a:cubicBezTo>
                <a:cubicBezTo>
                  <a:pt x="4374397" y="5486850"/>
                  <a:pt x="4417990" y="5443818"/>
                  <a:pt x="4470847" y="5443818"/>
                </a:cubicBezTo>
                <a:close/>
                <a:moveTo>
                  <a:pt x="8852967" y="5209211"/>
                </a:moveTo>
                <a:cubicBezTo>
                  <a:pt x="8867089" y="5209211"/>
                  <a:pt x="8880129" y="5215184"/>
                  <a:pt x="8889631" y="5224754"/>
                </a:cubicBezTo>
                <a:lnTo>
                  <a:pt x="8896128" y="5240333"/>
                </a:lnTo>
                <a:lnTo>
                  <a:pt x="9018876" y="5240333"/>
                </a:lnTo>
                <a:lnTo>
                  <a:pt x="9323321" y="5543496"/>
                </a:lnTo>
                <a:lnTo>
                  <a:pt x="9733766" y="5543496"/>
                </a:lnTo>
                <a:lnTo>
                  <a:pt x="9788130" y="5597186"/>
                </a:lnTo>
                <a:lnTo>
                  <a:pt x="9942824" y="5597186"/>
                </a:lnTo>
                <a:lnTo>
                  <a:pt x="9948582" y="5583586"/>
                </a:lnTo>
                <a:cubicBezTo>
                  <a:pt x="9958084" y="5574172"/>
                  <a:pt x="9971124" y="5568304"/>
                  <a:pt x="9985247" y="5568304"/>
                </a:cubicBezTo>
                <a:cubicBezTo>
                  <a:pt x="10014581" y="5568304"/>
                  <a:pt x="10037939" y="5591773"/>
                  <a:pt x="10037939" y="5620153"/>
                </a:cubicBezTo>
                <a:cubicBezTo>
                  <a:pt x="10037939" y="5649625"/>
                  <a:pt x="10014581" y="5673092"/>
                  <a:pt x="9985247" y="5673092"/>
                </a:cubicBezTo>
                <a:cubicBezTo>
                  <a:pt x="9971124" y="5673092"/>
                  <a:pt x="9958084" y="5667227"/>
                  <a:pt x="9948582" y="5657675"/>
                </a:cubicBezTo>
                <a:lnTo>
                  <a:pt x="9943091" y="5644369"/>
                </a:lnTo>
                <a:lnTo>
                  <a:pt x="9769104" y="5644369"/>
                </a:lnTo>
                <a:lnTo>
                  <a:pt x="9714197" y="5589592"/>
                </a:lnTo>
                <a:lnTo>
                  <a:pt x="9304292" y="5589592"/>
                </a:lnTo>
                <a:lnTo>
                  <a:pt x="8999852" y="5286431"/>
                </a:lnTo>
                <a:lnTo>
                  <a:pt x="8894854" y="5286431"/>
                </a:lnTo>
                <a:lnTo>
                  <a:pt x="8889631" y="5298935"/>
                </a:lnTo>
                <a:cubicBezTo>
                  <a:pt x="8880129" y="5308302"/>
                  <a:pt x="8867089" y="5314002"/>
                  <a:pt x="8852967" y="5314002"/>
                </a:cubicBezTo>
                <a:cubicBezTo>
                  <a:pt x="8823634" y="5314002"/>
                  <a:pt x="8800278" y="5291198"/>
                  <a:pt x="8800278" y="5261878"/>
                </a:cubicBezTo>
                <a:cubicBezTo>
                  <a:pt x="8800278" y="5233101"/>
                  <a:pt x="8823634" y="5209211"/>
                  <a:pt x="8852967" y="5209211"/>
                </a:cubicBezTo>
                <a:close/>
                <a:moveTo>
                  <a:pt x="8604138" y="5099089"/>
                </a:moveTo>
                <a:lnTo>
                  <a:pt x="8989577" y="5099089"/>
                </a:lnTo>
                <a:lnTo>
                  <a:pt x="9380997" y="5489903"/>
                </a:lnTo>
                <a:lnTo>
                  <a:pt x="9630536" y="5489903"/>
                </a:lnTo>
                <a:lnTo>
                  <a:pt x="9677284" y="5443222"/>
                </a:lnTo>
                <a:lnTo>
                  <a:pt x="9736543" y="5443222"/>
                </a:lnTo>
                <a:lnTo>
                  <a:pt x="9742202" y="5429960"/>
                </a:lnTo>
                <a:cubicBezTo>
                  <a:pt x="9748479" y="5423752"/>
                  <a:pt x="9757029" y="5419878"/>
                  <a:pt x="9766112" y="5419878"/>
                </a:cubicBezTo>
                <a:cubicBezTo>
                  <a:pt x="9785347" y="5419878"/>
                  <a:pt x="9800837" y="5435367"/>
                  <a:pt x="9800837" y="5454057"/>
                </a:cubicBezTo>
                <a:cubicBezTo>
                  <a:pt x="9800837" y="5473283"/>
                  <a:pt x="9785347" y="5488770"/>
                  <a:pt x="9766112" y="5488770"/>
                </a:cubicBezTo>
                <a:cubicBezTo>
                  <a:pt x="9757029" y="5488770"/>
                  <a:pt x="9748479" y="5484898"/>
                  <a:pt x="9742202" y="5478624"/>
                </a:cubicBezTo>
                <a:lnTo>
                  <a:pt x="9737152" y="5466563"/>
                </a:lnTo>
                <a:lnTo>
                  <a:pt x="9687069" y="5466563"/>
                </a:lnTo>
                <a:lnTo>
                  <a:pt x="9640320" y="5512701"/>
                </a:lnTo>
                <a:lnTo>
                  <a:pt x="9371214" y="5512701"/>
                </a:lnTo>
                <a:lnTo>
                  <a:pt x="8979791" y="5122429"/>
                </a:lnTo>
                <a:lnTo>
                  <a:pt x="8613924" y="5122429"/>
                </a:lnTo>
                <a:lnTo>
                  <a:pt x="8582201" y="5154102"/>
                </a:lnTo>
                <a:lnTo>
                  <a:pt x="8587996" y="5168042"/>
                </a:lnTo>
                <a:cubicBezTo>
                  <a:pt x="8587996" y="5176876"/>
                  <a:pt x="8584622" y="5185778"/>
                  <a:pt x="8577876" y="5192792"/>
                </a:cubicBezTo>
                <a:cubicBezTo>
                  <a:pt x="8563844" y="5206278"/>
                  <a:pt x="8542257" y="5206278"/>
                  <a:pt x="8528764" y="5192792"/>
                </a:cubicBezTo>
                <a:cubicBezTo>
                  <a:pt x="8515270" y="5178764"/>
                  <a:pt x="8515270" y="5157185"/>
                  <a:pt x="8528764" y="5143698"/>
                </a:cubicBezTo>
                <a:cubicBezTo>
                  <a:pt x="8535510" y="5136955"/>
                  <a:pt x="8544280" y="5133582"/>
                  <a:pt x="8553120" y="5133582"/>
                </a:cubicBezTo>
                <a:lnTo>
                  <a:pt x="8565050" y="5138457"/>
                </a:lnTo>
                <a:close/>
                <a:moveTo>
                  <a:pt x="8146492" y="5082331"/>
                </a:moveTo>
                <a:cubicBezTo>
                  <a:pt x="8174737" y="5082331"/>
                  <a:pt x="8198594" y="5106221"/>
                  <a:pt x="8198594" y="5134456"/>
                </a:cubicBezTo>
                <a:cubicBezTo>
                  <a:pt x="8198594" y="5149116"/>
                  <a:pt x="8192663" y="5162283"/>
                  <a:pt x="8183158" y="5171785"/>
                </a:cubicBezTo>
                <a:lnTo>
                  <a:pt x="8170564" y="5177054"/>
                </a:lnTo>
                <a:lnTo>
                  <a:pt x="8170564" y="5245629"/>
                </a:lnTo>
                <a:lnTo>
                  <a:pt x="8395924" y="5470590"/>
                </a:lnTo>
                <a:lnTo>
                  <a:pt x="9087351" y="5470590"/>
                </a:lnTo>
                <a:lnTo>
                  <a:pt x="9282344" y="5665666"/>
                </a:lnTo>
                <a:lnTo>
                  <a:pt x="9690253" y="5665666"/>
                </a:lnTo>
                <a:lnTo>
                  <a:pt x="9739134" y="5713484"/>
                </a:lnTo>
                <a:lnTo>
                  <a:pt x="9820064" y="5713484"/>
                </a:lnTo>
                <a:lnTo>
                  <a:pt x="10022151" y="5916130"/>
                </a:lnTo>
                <a:lnTo>
                  <a:pt x="10034621" y="5911003"/>
                </a:lnTo>
                <a:cubicBezTo>
                  <a:pt x="10048194" y="5911003"/>
                  <a:pt x="10061767" y="5916152"/>
                  <a:pt x="10072186" y="5926451"/>
                </a:cubicBezTo>
                <a:cubicBezTo>
                  <a:pt x="10093025" y="5946506"/>
                  <a:pt x="10093025" y="5979569"/>
                  <a:pt x="10072186" y="6000166"/>
                </a:cubicBezTo>
                <a:cubicBezTo>
                  <a:pt x="10051347" y="6020222"/>
                  <a:pt x="10017896" y="6020222"/>
                  <a:pt x="9997054" y="6000166"/>
                </a:cubicBezTo>
                <a:cubicBezTo>
                  <a:pt x="9986634" y="5989867"/>
                  <a:pt x="9981424" y="5976453"/>
                  <a:pt x="9981424" y="5963106"/>
                </a:cubicBezTo>
                <a:lnTo>
                  <a:pt x="9987806" y="5948138"/>
                </a:lnTo>
                <a:lnTo>
                  <a:pt x="9800512" y="5760759"/>
                </a:lnTo>
                <a:lnTo>
                  <a:pt x="9719584" y="5760759"/>
                </a:lnTo>
                <a:lnTo>
                  <a:pt x="9671241" y="5711854"/>
                </a:lnTo>
                <a:lnTo>
                  <a:pt x="9262788" y="5711854"/>
                </a:lnTo>
                <a:lnTo>
                  <a:pt x="9068884" y="5517864"/>
                </a:lnTo>
                <a:lnTo>
                  <a:pt x="8376371" y="5517864"/>
                </a:lnTo>
                <a:lnTo>
                  <a:pt x="8124939" y="5265191"/>
                </a:lnTo>
                <a:lnTo>
                  <a:pt x="8124939" y="5178269"/>
                </a:lnTo>
                <a:lnTo>
                  <a:pt x="8109147" y="5171785"/>
                </a:lnTo>
                <a:cubicBezTo>
                  <a:pt x="8099642" y="5162283"/>
                  <a:pt x="8093803" y="5149116"/>
                  <a:pt x="8093803" y="5134456"/>
                </a:cubicBezTo>
                <a:cubicBezTo>
                  <a:pt x="8093803" y="5106221"/>
                  <a:pt x="8117160" y="5082331"/>
                  <a:pt x="8146492" y="5082331"/>
                </a:cubicBezTo>
                <a:close/>
                <a:moveTo>
                  <a:pt x="8801474" y="4955462"/>
                </a:moveTo>
                <a:cubicBezTo>
                  <a:pt x="8812299" y="4955462"/>
                  <a:pt x="8822042" y="4959715"/>
                  <a:pt x="8829080" y="4966698"/>
                </a:cubicBezTo>
                <a:lnTo>
                  <a:pt x="8833309" y="4976997"/>
                </a:lnTo>
                <a:lnTo>
                  <a:pt x="8987584" y="4976997"/>
                </a:lnTo>
                <a:lnTo>
                  <a:pt x="9399062" y="5387562"/>
                </a:lnTo>
                <a:lnTo>
                  <a:pt x="9553432" y="5387562"/>
                </a:lnTo>
                <a:lnTo>
                  <a:pt x="9615493" y="5325257"/>
                </a:lnTo>
                <a:lnTo>
                  <a:pt x="9611048" y="5313872"/>
                </a:lnTo>
                <a:cubicBezTo>
                  <a:pt x="9611048" y="5303771"/>
                  <a:pt x="9614710" y="5293807"/>
                  <a:pt x="9622032" y="5286535"/>
                </a:cubicBezTo>
                <a:cubicBezTo>
                  <a:pt x="9637761" y="5271454"/>
                  <a:pt x="9662700" y="5271454"/>
                  <a:pt x="9678423" y="5286535"/>
                </a:cubicBezTo>
                <a:cubicBezTo>
                  <a:pt x="9693065" y="5301079"/>
                  <a:pt x="9693065" y="5326394"/>
                  <a:pt x="9678423" y="5342017"/>
                </a:cubicBezTo>
                <a:cubicBezTo>
                  <a:pt x="9670562" y="5349556"/>
                  <a:pt x="9660395" y="5353327"/>
                  <a:pt x="9650226" y="5353327"/>
                </a:cubicBezTo>
                <a:lnTo>
                  <a:pt x="9640268" y="5349331"/>
                </a:lnTo>
                <a:lnTo>
                  <a:pt x="9568110" y="5421731"/>
                </a:lnTo>
                <a:lnTo>
                  <a:pt x="9384389" y="5421731"/>
                </a:lnTo>
                <a:lnTo>
                  <a:pt x="8973452" y="5011166"/>
                </a:lnTo>
                <a:lnTo>
                  <a:pt x="8833637" y="5011166"/>
                </a:lnTo>
                <a:lnTo>
                  <a:pt x="8829080" y="5022384"/>
                </a:lnTo>
                <a:cubicBezTo>
                  <a:pt x="8822042" y="5029515"/>
                  <a:pt x="8812299" y="5033904"/>
                  <a:pt x="8801474" y="5033904"/>
                </a:cubicBezTo>
                <a:cubicBezTo>
                  <a:pt x="8779821" y="5033904"/>
                  <a:pt x="8761956" y="5016349"/>
                  <a:pt x="8761956" y="4994404"/>
                </a:cubicBezTo>
                <a:cubicBezTo>
                  <a:pt x="8761956" y="4972458"/>
                  <a:pt x="8779821" y="4955462"/>
                  <a:pt x="8801474" y="4955462"/>
                </a:cubicBezTo>
                <a:close/>
                <a:moveTo>
                  <a:pt x="11029237" y="4839526"/>
                </a:moveTo>
                <a:lnTo>
                  <a:pt x="11043576" y="4874062"/>
                </a:lnTo>
                <a:cubicBezTo>
                  <a:pt x="11056814" y="4887369"/>
                  <a:pt x="11075054" y="4895653"/>
                  <a:pt x="11095047" y="4895653"/>
                </a:cubicBezTo>
                <a:cubicBezTo>
                  <a:pt x="11115311" y="4895653"/>
                  <a:pt x="11133818" y="4887369"/>
                  <a:pt x="11147260" y="4874062"/>
                </a:cubicBezTo>
                <a:lnTo>
                  <a:pt x="11161824" y="4839526"/>
                </a:lnTo>
                <a:close/>
                <a:moveTo>
                  <a:pt x="0" y="4823789"/>
                </a:moveTo>
                <a:lnTo>
                  <a:pt x="254206" y="4823789"/>
                </a:lnTo>
                <a:lnTo>
                  <a:pt x="577926" y="5147322"/>
                </a:lnTo>
                <a:lnTo>
                  <a:pt x="577926" y="5412233"/>
                </a:lnTo>
                <a:lnTo>
                  <a:pt x="1078170" y="5913283"/>
                </a:lnTo>
                <a:lnTo>
                  <a:pt x="1078170" y="6827006"/>
                </a:lnTo>
                <a:lnTo>
                  <a:pt x="1055357" y="6827006"/>
                </a:lnTo>
                <a:lnTo>
                  <a:pt x="1055357" y="5923053"/>
                </a:lnTo>
                <a:lnTo>
                  <a:pt x="554571" y="5422004"/>
                </a:lnTo>
                <a:lnTo>
                  <a:pt x="554571" y="5157094"/>
                </a:lnTo>
                <a:lnTo>
                  <a:pt x="244430" y="4847673"/>
                </a:lnTo>
                <a:lnTo>
                  <a:pt x="0" y="4847673"/>
                </a:lnTo>
                <a:close/>
                <a:moveTo>
                  <a:pt x="8646373" y="4790276"/>
                </a:moveTo>
                <a:lnTo>
                  <a:pt x="8927426" y="4790276"/>
                </a:lnTo>
                <a:lnTo>
                  <a:pt x="9368532" y="5230855"/>
                </a:lnTo>
                <a:lnTo>
                  <a:pt x="9398969" y="5230855"/>
                </a:lnTo>
                <a:lnTo>
                  <a:pt x="9403205" y="5220573"/>
                </a:lnTo>
                <a:cubicBezTo>
                  <a:pt x="9410242" y="5213540"/>
                  <a:pt x="9419986" y="5209211"/>
                  <a:pt x="9430812" y="5209211"/>
                </a:cubicBezTo>
                <a:cubicBezTo>
                  <a:pt x="9452467" y="5209211"/>
                  <a:pt x="9470329" y="5226526"/>
                  <a:pt x="9470329" y="5248170"/>
                </a:cubicBezTo>
                <a:cubicBezTo>
                  <a:pt x="9470329" y="5269815"/>
                  <a:pt x="9452467" y="5287671"/>
                  <a:pt x="9430812" y="5287671"/>
                </a:cubicBezTo>
                <a:cubicBezTo>
                  <a:pt x="9419986" y="5287671"/>
                  <a:pt x="9410242" y="5283207"/>
                  <a:pt x="9403205" y="5276038"/>
                </a:cubicBezTo>
                <a:lnTo>
                  <a:pt x="9399161" y="5266123"/>
                </a:lnTo>
                <a:lnTo>
                  <a:pt x="9353340" y="5266123"/>
                </a:lnTo>
                <a:lnTo>
                  <a:pt x="8912776" y="4825550"/>
                </a:lnTo>
                <a:lnTo>
                  <a:pt x="8660478" y="4825550"/>
                </a:lnTo>
                <a:lnTo>
                  <a:pt x="8601021" y="4884618"/>
                </a:lnTo>
                <a:lnTo>
                  <a:pt x="8604454" y="4893082"/>
                </a:lnTo>
                <a:cubicBezTo>
                  <a:pt x="8604454" y="4903110"/>
                  <a:pt x="8600772" y="4913274"/>
                  <a:pt x="8593404" y="4921134"/>
                </a:cubicBezTo>
                <a:cubicBezTo>
                  <a:pt x="8578126" y="4935768"/>
                  <a:pt x="8553568" y="4935768"/>
                  <a:pt x="8537744" y="4921134"/>
                </a:cubicBezTo>
                <a:cubicBezTo>
                  <a:pt x="8522466" y="4905413"/>
                  <a:pt x="8522466" y="4880480"/>
                  <a:pt x="8537744" y="4865845"/>
                </a:cubicBezTo>
                <a:cubicBezTo>
                  <a:pt x="8545656" y="4857989"/>
                  <a:pt x="8555752" y="4854057"/>
                  <a:pt x="8565779" y="4854057"/>
                </a:cubicBezTo>
                <a:lnTo>
                  <a:pt x="8577568" y="4859090"/>
                </a:lnTo>
                <a:close/>
                <a:moveTo>
                  <a:pt x="11095047" y="4748454"/>
                </a:moveTo>
                <a:cubicBezTo>
                  <a:pt x="11075054" y="4748454"/>
                  <a:pt x="11056814" y="4756735"/>
                  <a:pt x="11043576" y="4770113"/>
                </a:cubicBezTo>
                <a:lnTo>
                  <a:pt x="11024398" y="4816734"/>
                </a:lnTo>
                <a:lnTo>
                  <a:pt x="11166741" y="4816734"/>
                </a:lnTo>
                <a:lnTo>
                  <a:pt x="11147260" y="4770113"/>
                </a:lnTo>
                <a:cubicBezTo>
                  <a:pt x="11133818" y="4756735"/>
                  <a:pt x="11115311" y="4748454"/>
                  <a:pt x="11095047" y="4748454"/>
                </a:cubicBezTo>
                <a:close/>
                <a:moveTo>
                  <a:pt x="0" y="4723239"/>
                </a:moveTo>
                <a:lnTo>
                  <a:pt x="302266" y="4723239"/>
                </a:lnTo>
                <a:lnTo>
                  <a:pt x="715073" y="5135382"/>
                </a:lnTo>
                <a:lnTo>
                  <a:pt x="715073" y="5369419"/>
                </a:lnTo>
                <a:lnTo>
                  <a:pt x="1217502" y="5872788"/>
                </a:lnTo>
                <a:lnTo>
                  <a:pt x="1217502" y="6827006"/>
                </a:lnTo>
                <a:lnTo>
                  <a:pt x="1194146" y="6827006"/>
                </a:lnTo>
                <a:lnTo>
                  <a:pt x="1194146" y="5882563"/>
                </a:lnTo>
                <a:lnTo>
                  <a:pt x="691717" y="5379193"/>
                </a:lnTo>
                <a:lnTo>
                  <a:pt x="691717" y="5145157"/>
                </a:lnTo>
                <a:lnTo>
                  <a:pt x="292489" y="4746590"/>
                </a:lnTo>
                <a:lnTo>
                  <a:pt x="0" y="4746590"/>
                </a:lnTo>
                <a:close/>
                <a:moveTo>
                  <a:pt x="8193195" y="4653240"/>
                </a:moveTo>
                <a:cubicBezTo>
                  <a:pt x="8152327" y="4653240"/>
                  <a:pt x="8119086" y="4685821"/>
                  <a:pt x="8119086" y="4726566"/>
                </a:cubicBezTo>
                <a:cubicBezTo>
                  <a:pt x="8119086" y="4766761"/>
                  <a:pt x="8152327" y="4799895"/>
                  <a:pt x="8193195" y="4799895"/>
                </a:cubicBezTo>
                <a:cubicBezTo>
                  <a:pt x="8233463" y="4799895"/>
                  <a:pt x="8266703" y="4766761"/>
                  <a:pt x="8266703" y="4726566"/>
                </a:cubicBezTo>
                <a:cubicBezTo>
                  <a:pt x="8266703" y="4685821"/>
                  <a:pt x="8233463" y="4653240"/>
                  <a:pt x="8193195" y="4653240"/>
                </a:cubicBezTo>
                <a:close/>
                <a:moveTo>
                  <a:pt x="8193195" y="4629885"/>
                </a:moveTo>
                <a:cubicBezTo>
                  <a:pt x="8245997" y="4629885"/>
                  <a:pt x="8289590" y="4673331"/>
                  <a:pt x="8289590" y="4726566"/>
                </a:cubicBezTo>
                <a:cubicBezTo>
                  <a:pt x="8289590" y="4779798"/>
                  <a:pt x="8245997" y="4823251"/>
                  <a:pt x="8193195" y="4823251"/>
                </a:cubicBezTo>
                <a:cubicBezTo>
                  <a:pt x="8139794" y="4823251"/>
                  <a:pt x="8096200" y="4779798"/>
                  <a:pt x="8096200" y="4726566"/>
                </a:cubicBezTo>
                <a:cubicBezTo>
                  <a:pt x="8096200" y="4673331"/>
                  <a:pt x="8139794" y="4629885"/>
                  <a:pt x="8193195" y="4629885"/>
                </a:cubicBezTo>
                <a:close/>
                <a:moveTo>
                  <a:pt x="9415085" y="4609428"/>
                </a:moveTo>
                <a:cubicBezTo>
                  <a:pt x="9424051" y="4609428"/>
                  <a:pt x="9433155" y="4612911"/>
                  <a:pt x="9440493" y="4619875"/>
                </a:cubicBezTo>
                <a:cubicBezTo>
                  <a:pt x="9447014" y="4626567"/>
                  <a:pt x="9450278" y="4635274"/>
                  <a:pt x="9450278" y="4643979"/>
                </a:cubicBezTo>
                <a:lnTo>
                  <a:pt x="9444250" y="4658824"/>
                </a:lnTo>
                <a:lnTo>
                  <a:pt x="9629939" y="4844364"/>
                </a:lnTo>
                <a:lnTo>
                  <a:pt x="9967734" y="4844364"/>
                </a:lnTo>
                <a:lnTo>
                  <a:pt x="10599351" y="5476025"/>
                </a:lnTo>
                <a:lnTo>
                  <a:pt x="11042508" y="5476025"/>
                </a:lnTo>
                <a:lnTo>
                  <a:pt x="11104419" y="5536803"/>
                </a:lnTo>
                <a:lnTo>
                  <a:pt x="11104419" y="5770152"/>
                </a:lnTo>
                <a:lnTo>
                  <a:pt x="11179910" y="5845583"/>
                </a:lnTo>
                <a:lnTo>
                  <a:pt x="11582898" y="5845583"/>
                </a:lnTo>
                <a:lnTo>
                  <a:pt x="12160737" y="6422441"/>
                </a:lnTo>
                <a:lnTo>
                  <a:pt x="12192000" y="6422441"/>
                </a:lnTo>
                <a:lnTo>
                  <a:pt x="12192000" y="6445776"/>
                </a:lnTo>
                <a:lnTo>
                  <a:pt x="12151502" y="6445776"/>
                </a:lnTo>
                <a:lnTo>
                  <a:pt x="11573664" y="5868917"/>
                </a:lnTo>
                <a:lnTo>
                  <a:pt x="11170132" y="5868917"/>
                </a:lnTo>
                <a:lnTo>
                  <a:pt x="11081068" y="5779920"/>
                </a:lnTo>
                <a:lnTo>
                  <a:pt x="11081068" y="5546028"/>
                </a:lnTo>
                <a:lnTo>
                  <a:pt x="11033275" y="5498274"/>
                </a:lnTo>
                <a:lnTo>
                  <a:pt x="10589576" y="5498274"/>
                </a:lnTo>
                <a:lnTo>
                  <a:pt x="9957962" y="4867700"/>
                </a:lnTo>
                <a:lnTo>
                  <a:pt x="9621250" y="4867700"/>
                </a:lnTo>
                <a:lnTo>
                  <a:pt x="9426672" y="4673764"/>
                </a:lnTo>
                <a:lnTo>
                  <a:pt x="9415085" y="4678527"/>
                </a:lnTo>
                <a:cubicBezTo>
                  <a:pt x="9406113" y="4678527"/>
                  <a:pt x="9397283" y="4675044"/>
                  <a:pt x="9390488" y="4668085"/>
                </a:cubicBezTo>
                <a:cubicBezTo>
                  <a:pt x="9377444" y="4654693"/>
                  <a:pt x="9377444" y="4633265"/>
                  <a:pt x="9390488" y="4619875"/>
                </a:cubicBezTo>
                <a:cubicBezTo>
                  <a:pt x="9397283" y="4612911"/>
                  <a:pt x="9406113" y="4609428"/>
                  <a:pt x="9415085" y="4609428"/>
                </a:cubicBezTo>
                <a:close/>
                <a:moveTo>
                  <a:pt x="9892752" y="4404867"/>
                </a:moveTo>
                <a:cubicBezTo>
                  <a:pt x="9902443" y="4404867"/>
                  <a:pt x="9911192" y="4409115"/>
                  <a:pt x="9917515" y="4415694"/>
                </a:cubicBezTo>
                <a:lnTo>
                  <a:pt x="9923913" y="4431202"/>
                </a:lnTo>
                <a:lnTo>
                  <a:pt x="10052558" y="4431202"/>
                </a:lnTo>
                <a:lnTo>
                  <a:pt x="10735129" y="5112167"/>
                </a:lnTo>
                <a:lnTo>
                  <a:pt x="11250995" y="5112167"/>
                </a:lnTo>
                <a:lnTo>
                  <a:pt x="11958547" y="5819748"/>
                </a:lnTo>
                <a:lnTo>
                  <a:pt x="12192000" y="5819748"/>
                </a:lnTo>
                <a:lnTo>
                  <a:pt x="12192000" y="5843081"/>
                </a:lnTo>
                <a:lnTo>
                  <a:pt x="11949861" y="5843081"/>
                </a:lnTo>
                <a:lnTo>
                  <a:pt x="11241220" y="5134958"/>
                </a:lnTo>
                <a:lnTo>
                  <a:pt x="10725357" y="5134958"/>
                </a:lnTo>
                <a:lnTo>
                  <a:pt x="10043326" y="4453995"/>
                </a:lnTo>
                <a:lnTo>
                  <a:pt x="9922276" y="4453995"/>
                </a:lnTo>
                <a:lnTo>
                  <a:pt x="9917515" y="4465723"/>
                </a:lnTo>
                <a:cubicBezTo>
                  <a:pt x="9911192" y="4472160"/>
                  <a:pt x="9902443" y="4476133"/>
                  <a:pt x="9892752" y="4476133"/>
                </a:cubicBezTo>
                <a:cubicBezTo>
                  <a:pt x="9874444" y="4476133"/>
                  <a:pt x="9858833" y="4460240"/>
                  <a:pt x="9858833" y="4440502"/>
                </a:cubicBezTo>
                <a:cubicBezTo>
                  <a:pt x="9858833" y="4421861"/>
                  <a:pt x="9874444" y="4404867"/>
                  <a:pt x="9892752" y="4404867"/>
                </a:cubicBezTo>
                <a:close/>
                <a:moveTo>
                  <a:pt x="8980543" y="4368378"/>
                </a:moveTo>
                <a:cubicBezTo>
                  <a:pt x="8939906" y="4368378"/>
                  <a:pt x="8907933" y="4400967"/>
                  <a:pt x="8907933" y="4441700"/>
                </a:cubicBezTo>
                <a:cubicBezTo>
                  <a:pt x="8907933" y="4481891"/>
                  <a:pt x="8939906" y="4515023"/>
                  <a:pt x="8980543" y="4515023"/>
                </a:cubicBezTo>
                <a:cubicBezTo>
                  <a:pt x="9021724" y="4515023"/>
                  <a:pt x="9054238" y="4481891"/>
                  <a:pt x="9054238" y="4441700"/>
                </a:cubicBezTo>
                <a:cubicBezTo>
                  <a:pt x="9054238" y="4400967"/>
                  <a:pt x="9021724" y="4368378"/>
                  <a:pt x="8980543" y="4368378"/>
                </a:cubicBezTo>
                <a:close/>
                <a:moveTo>
                  <a:pt x="8726947" y="4368378"/>
                </a:moveTo>
                <a:cubicBezTo>
                  <a:pt x="8686191" y="4368378"/>
                  <a:pt x="8653590" y="4400967"/>
                  <a:pt x="8653590" y="4441700"/>
                </a:cubicBezTo>
                <a:cubicBezTo>
                  <a:pt x="8653590" y="4481891"/>
                  <a:pt x="8686191" y="4515023"/>
                  <a:pt x="8726947" y="4515023"/>
                </a:cubicBezTo>
                <a:cubicBezTo>
                  <a:pt x="8767159" y="4515023"/>
                  <a:pt x="8800307" y="4481891"/>
                  <a:pt x="8800307" y="4441700"/>
                </a:cubicBezTo>
                <a:cubicBezTo>
                  <a:pt x="8800307" y="4400967"/>
                  <a:pt x="8767159" y="4368378"/>
                  <a:pt x="8726947" y="4368378"/>
                </a:cubicBezTo>
                <a:close/>
                <a:moveTo>
                  <a:pt x="8456315" y="4368378"/>
                </a:moveTo>
                <a:cubicBezTo>
                  <a:pt x="8415562" y="4368378"/>
                  <a:pt x="8382414" y="4400967"/>
                  <a:pt x="8382414" y="4441700"/>
                </a:cubicBezTo>
                <a:cubicBezTo>
                  <a:pt x="8382414" y="4481891"/>
                  <a:pt x="8415562" y="4515023"/>
                  <a:pt x="8456315" y="4515023"/>
                </a:cubicBezTo>
                <a:cubicBezTo>
                  <a:pt x="8496526" y="4515023"/>
                  <a:pt x="8529676" y="4481891"/>
                  <a:pt x="8529676" y="4441700"/>
                </a:cubicBezTo>
                <a:cubicBezTo>
                  <a:pt x="8529676" y="4400967"/>
                  <a:pt x="8496526" y="4368378"/>
                  <a:pt x="8456315" y="4368378"/>
                </a:cubicBezTo>
                <a:close/>
                <a:moveTo>
                  <a:pt x="8193195" y="4368378"/>
                </a:moveTo>
                <a:cubicBezTo>
                  <a:pt x="8152327" y="4368378"/>
                  <a:pt x="8119086" y="4400967"/>
                  <a:pt x="8119086" y="4441700"/>
                </a:cubicBezTo>
                <a:cubicBezTo>
                  <a:pt x="8119086" y="4481891"/>
                  <a:pt x="8152327" y="4515023"/>
                  <a:pt x="8193195" y="4515023"/>
                </a:cubicBezTo>
                <a:cubicBezTo>
                  <a:pt x="8233463" y="4515023"/>
                  <a:pt x="8266703" y="4481891"/>
                  <a:pt x="8266703" y="4441700"/>
                </a:cubicBezTo>
                <a:cubicBezTo>
                  <a:pt x="8266703" y="4400967"/>
                  <a:pt x="8233463" y="4368378"/>
                  <a:pt x="8193195" y="4368378"/>
                </a:cubicBezTo>
                <a:close/>
                <a:moveTo>
                  <a:pt x="8980543" y="4345025"/>
                </a:moveTo>
                <a:cubicBezTo>
                  <a:pt x="9034188" y="4345025"/>
                  <a:pt x="9077540" y="4388474"/>
                  <a:pt x="9077540" y="4441700"/>
                </a:cubicBezTo>
                <a:cubicBezTo>
                  <a:pt x="9077540" y="4494929"/>
                  <a:pt x="9034188" y="4538382"/>
                  <a:pt x="8980543" y="4538382"/>
                </a:cubicBezTo>
                <a:cubicBezTo>
                  <a:pt x="8927442" y="4538382"/>
                  <a:pt x="8884089" y="4494929"/>
                  <a:pt x="8884089" y="4441700"/>
                </a:cubicBezTo>
                <a:cubicBezTo>
                  <a:pt x="8884089" y="4388474"/>
                  <a:pt x="8927442" y="4345025"/>
                  <a:pt x="8980543" y="4345025"/>
                </a:cubicBezTo>
                <a:close/>
                <a:moveTo>
                  <a:pt x="8726947" y="4345025"/>
                </a:moveTo>
                <a:cubicBezTo>
                  <a:pt x="8780200" y="4345025"/>
                  <a:pt x="8823676" y="4388474"/>
                  <a:pt x="8823676" y="4441700"/>
                </a:cubicBezTo>
                <a:cubicBezTo>
                  <a:pt x="8823676" y="4494929"/>
                  <a:pt x="8780200" y="4538382"/>
                  <a:pt x="8726947" y="4538382"/>
                </a:cubicBezTo>
                <a:cubicBezTo>
                  <a:pt x="8673694" y="4538382"/>
                  <a:pt x="8630224" y="4494929"/>
                  <a:pt x="8630224" y="4441700"/>
                </a:cubicBezTo>
                <a:cubicBezTo>
                  <a:pt x="8630224" y="4388474"/>
                  <a:pt x="8673694" y="4345025"/>
                  <a:pt x="8726947" y="4345025"/>
                </a:cubicBezTo>
                <a:close/>
                <a:moveTo>
                  <a:pt x="8456315" y="4345025"/>
                </a:moveTo>
                <a:cubicBezTo>
                  <a:pt x="8509570" y="4345025"/>
                  <a:pt x="8553041" y="4388474"/>
                  <a:pt x="8553041" y="4441700"/>
                </a:cubicBezTo>
                <a:cubicBezTo>
                  <a:pt x="8553041" y="4494929"/>
                  <a:pt x="8509570" y="4538382"/>
                  <a:pt x="8456315" y="4538382"/>
                </a:cubicBezTo>
                <a:cubicBezTo>
                  <a:pt x="8403064" y="4538382"/>
                  <a:pt x="8359593" y="4494929"/>
                  <a:pt x="8359593" y="4441700"/>
                </a:cubicBezTo>
                <a:cubicBezTo>
                  <a:pt x="8359593" y="4388474"/>
                  <a:pt x="8403064" y="4345025"/>
                  <a:pt x="8456315" y="4345025"/>
                </a:cubicBezTo>
                <a:close/>
                <a:moveTo>
                  <a:pt x="8193195" y="4345025"/>
                </a:moveTo>
                <a:cubicBezTo>
                  <a:pt x="8245997" y="4345025"/>
                  <a:pt x="8289592" y="4388474"/>
                  <a:pt x="8289592" y="4441700"/>
                </a:cubicBezTo>
                <a:cubicBezTo>
                  <a:pt x="8289592" y="4494929"/>
                  <a:pt x="8245997" y="4538382"/>
                  <a:pt x="8193195" y="4538382"/>
                </a:cubicBezTo>
                <a:cubicBezTo>
                  <a:pt x="8139794" y="4538382"/>
                  <a:pt x="8096200" y="4494929"/>
                  <a:pt x="8096200" y="4441700"/>
                </a:cubicBezTo>
                <a:cubicBezTo>
                  <a:pt x="8096200" y="4388474"/>
                  <a:pt x="8139794" y="4345025"/>
                  <a:pt x="8193195" y="4345025"/>
                </a:cubicBezTo>
                <a:close/>
                <a:moveTo>
                  <a:pt x="9619072" y="4244492"/>
                </a:moveTo>
                <a:cubicBezTo>
                  <a:pt x="9628948" y="4244492"/>
                  <a:pt x="9637859" y="4248387"/>
                  <a:pt x="9644300" y="4254649"/>
                </a:cubicBezTo>
                <a:lnTo>
                  <a:pt x="9650214" y="4268428"/>
                </a:lnTo>
                <a:lnTo>
                  <a:pt x="10122228" y="4268428"/>
                </a:lnTo>
                <a:lnTo>
                  <a:pt x="10815725" y="4962394"/>
                </a:lnTo>
                <a:lnTo>
                  <a:pt x="11290364" y="4962394"/>
                </a:lnTo>
                <a:lnTo>
                  <a:pt x="11976266" y="5647155"/>
                </a:lnTo>
                <a:lnTo>
                  <a:pt x="12192000" y="5647155"/>
                </a:lnTo>
                <a:lnTo>
                  <a:pt x="12192000" y="5669943"/>
                </a:lnTo>
                <a:lnTo>
                  <a:pt x="11967035" y="5669943"/>
                </a:lnTo>
                <a:lnTo>
                  <a:pt x="11281676" y="4985716"/>
                </a:lnTo>
                <a:lnTo>
                  <a:pt x="10805950" y="4985716"/>
                </a:lnTo>
                <a:lnTo>
                  <a:pt x="10112452" y="4291758"/>
                </a:lnTo>
                <a:lnTo>
                  <a:pt x="9649263" y="4291758"/>
                </a:lnTo>
                <a:lnTo>
                  <a:pt x="9644300" y="4303414"/>
                </a:lnTo>
                <a:cubicBezTo>
                  <a:pt x="9637859" y="4309604"/>
                  <a:pt x="9628948" y="4313371"/>
                  <a:pt x="9619072" y="4313371"/>
                </a:cubicBezTo>
                <a:cubicBezTo>
                  <a:pt x="9599324" y="4313371"/>
                  <a:pt x="9583412" y="4298301"/>
                  <a:pt x="9583412" y="4278929"/>
                </a:cubicBezTo>
                <a:cubicBezTo>
                  <a:pt x="9583412" y="4260096"/>
                  <a:pt x="9599324" y="4244492"/>
                  <a:pt x="9619072" y="4244492"/>
                </a:cubicBezTo>
                <a:close/>
                <a:moveTo>
                  <a:pt x="8726947" y="4119418"/>
                </a:moveTo>
                <a:cubicBezTo>
                  <a:pt x="8686193" y="4119418"/>
                  <a:pt x="8653590" y="4152555"/>
                  <a:pt x="8653590" y="4192742"/>
                </a:cubicBezTo>
                <a:cubicBezTo>
                  <a:pt x="8653590" y="4233484"/>
                  <a:pt x="8686193" y="4266616"/>
                  <a:pt x="8726947" y="4266616"/>
                </a:cubicBezTo>
                <a:cubicBezTo>
                  <a:pt x="8767159" y="4266616"/>
                  <a:pt x="8800307" y="4233484"/>
                  <a:pt x="8800307" y="4192742"/>
                </a:cubicBezTo>
                <a:cubicBezTo>
                  <a:pt x="8800307" y="4152555"/>
                  <a:pt x="8767159" y="4119418"/>
                  <a:pt x="8726947" y="4119418"/>
                </a:cubicBezTo>
                <a:close/>
                <a:moveTo>
                  <a:pt x="8726947" y="4096066"/>
                </a:moveTo>
                <a:cubicBezTo>
                  <a:pt x="8780200" y="4096066"/>
                  <a:pt x="8823676" y="4139522"/>
                  <a:pt x="8823676" y="4192742"/>
                </a:cubicBezTo>
                <a:cubicBezTo>
                  <a:pt x="8823676" y="4245974"/>
                  <a:pt x="8780200" y="4289427"/>
                  <a:pt x="8726947" y="4289427"/>
                </a:cubicBezTo>
                <a:cubicBezTo>
                  <a:pt x="8673694" y="4289427"/>
                  <a:pt x="8630224" y="4245974"/>
                  <a:pt x="8630224" y="4192742"/>
                </a:cubicBezTo>
                <a:cubicBezTo>
                  <a:pt x="8630224" y="4139522"/>
                  <a:pt x="8673694" y="4096066"/>
                  <a:pt x="8726947" y="4096066"/>
                </a:cubicBezTo>
                <a:close/>
                <a:moveTo>
                  <a:pt x="9806530" y="4084093"/>
                </a:moveTo>
                <a:cubicBezTo>
                  <a:pt x="9816226" y="4084093"/>
                  <a:pt x="9824970" y="4087996"/>
                  <a:pt x="9831300" y="4094316"/>
                </a:cubicBezTo>
                <a:lnTo>
                  <a:pt x="9836966" y="4108035"/>
                </a:lnTo>
                <a:lnTo>
                  <a:pt x="10192648" y="4108035"/>
                </a:lnTo>
                <a:lnTo>
                  <a:pt x="10901459" y="4816734"/>
                </a:lnTo>
                <a:lnTo>
                  <a:pt x="11001172" y="4816734"/>
                </a:lnTo>
                <a:lnTo>
                  <a:pt x="11027094" y="4754018"/>
                </a:lnTo>
                <a:cubicBezTo>
                  <a:pt x="11044522" y="4736503"/>
                  <a:pt x="11068567" y="4725636"/>
                  <a:pt x="11095047" y="4725636"/>
                </a:cubicBezTo>
                <a:cubicBezTo>
                  <a:pt x="11121524" y="4725636"/>
                  <a:pt x="11145842" y="4736503"/>
                  <a:pt x="11163538" y="4754018"/>
                </a:cubicBezTo>
                <a:lnTo>
                  <a:pt x="11189956" y="4816734"/>
                </a:lnTo>
                <a:lnTo>
                  <a:pt x="11346841" y="4816734"/>
                </a:lnTo>
                <a:lnTo>
                  <a:pt x="12016008" y="5484756"/>
                </a:lnTo>
                <a:lnTo>
                  <a:pt x="12192000" y="5484756"/>
                </a:lnTo>
                <a:lnTo>
                  <a:pt x="12192000" y="5508091"/>
                </a:lnTo>
                <a:lnTo>
                  <a:pt x="12006230" y="5508091"/>
                </a:lnTo>
                <a:lnTo>
                  <a:pt x="11337064" y="4839526"/>
                </a:lnTo>
                <a:lnTo>
                  <a:pt x="11185066" y="4839526"/>
                </a:lnTo>
                <a:lnTo>
                  <a:pt x="11163538" y="4890629"/>
                </a:lnTo>
                <a:cubicBezTo>
                  <a:pt x="11145842" y="4908147"/>
                  <a:pt x="11121524" y="4919010"/>
                  <a:pt x="11095047" y="4919010"/>
                </a:cubicBezTo>
                <a:cubicBezTo>
                  <a:pt x="11068567" y="4919010"/>
                  <a:pt x="11044522" y="4908147"/>
                  <a:pt x="11027094" y="4890629"/>
                </a:cubicBezTo>
                <a:lnTo>
                  <a:pt x="11005970" y="4839526"/>
                </a:lnTo>
                <a:lnTo>
                  <a:pt x="10891682" y="4839526"/>
                </a:lnTo>
                <a:lnTo>
                  <a:pt x="10182874" y="4130825"/>
                </a:lnTo>
                <a:lnTo>
                  <a:pt x="9836526" y="4130825"/>
                </a:lnTo>
                <a:lnTo>
                  <a:pt x="9831300" y="4143091"/>
                </a:lnTo>
                <a:cubicBezTo>
                  <a:pt x="9824970" y="4149217"/>
                  <a:pt x="9816226" y="4152983"/>
                  <a:pt x="9806530" y="4152983"/>
                </a:cubicBezTo>
                <a:cubicBezTo>
                  <a:pt x="9787149" y="4152983"/>
                  <a:pt x="9772613" y="4137917"/>
                  <a:pt x="9772613" y="4119077"/>
                </a:cubicBezTo>
                <a:cubicBezTo>
                  <a:pt x="9772613" y="4099704"/>
                  <a:pt x="9787149" y="4084093"/>
                  <a:pt x="9806530" y="4084093"/>
                </a:cubicBezTo>
                <a:close/>
                <a:moveTo>
                  <a:pt x="8510192" y="3887775"/>
                </a:moveTo>
                <a:cubicBezTo>
                  <a:pt x="8520066" y="3887775"/>
                  <a:pt x="8528978" y="3891647"/>
                  <a:pt x="8535424" y="3897924"/>
                </a:cubicBezTo>
                <a:lnTo>
                  <a:pt x="8541272" y="3911712"/>
                </a:lnTo>
                <a:lnTo>
                  <a:pt x="8775444" y="3911712"/>
                </a:lnTo>
                <a:lnTo>
                  <a:pt x="9181609" y="4317865"/>
                </a:lnTo>
                <a:lnTo>
                  <a:pt x="9181609" y="4639825"/>
                </a:lnTo>
                <a:lnTo>
                  <a:pt x="9525870" y="4985147"/>
                </a:lnTo>
                <a:lnTo>
                  <a:pt x="9862534" y="4985147"/>
                </a:lnTo>
                <a:lnTo>
                  <a:pt x="10459830" y="5582420"/>
                </a:lnTo>
                <a:lnTo>
                  <a:pt x="10459830" y="5805581"/>
                </a:lnTo>
                <a:lnTo>
                  <a:pt x="10669427" y="6015170"/>
                </a:lnTo>
                <a:lnTo>
                  <a:pt x="11530094" y="6015170"/>
                </a:lnTo>
                <a:lnTo>
                  <a:pt x="12149099" y="6634702"/>
                </a:lnTo>
                <a:lnTo>
                  <a:pt x="12192000" y="6634702"/>
                </a:lnTo>
                <a:lnTo>
                  <a:pt x="12192000" y="6657508"/>
                </a:lnTo>
                <a:lnTo>
                  <a:pt x="12139326" y="6657508"/>
                </a:lnTo>
                <a:lnTo>
                  <a:pt x="11520321" y="6038518"/>
                </a:lnTo>
                <a:lnTo>
                  <a:pt x="10660740" y="6038518"/>
                </a:lnTo>
                <a:lnTo>
                  <a:pt x="10436482" y="5814811"/>
                </a:lnTo>
                <a:lnTo>
                  <a:pt x="10436482" y="5592193"/>
                </a:lnTo>
                <a:lnTo>
                  <a:pt x="9852759" y="5007953"/>
                </a:lnTo>
                <a:lnTo>
                  <a:pt x="9517182" y="5007953"/>
                </a:lnTo>
                <a:lnTo>
                  <a:pt x="9158259" y="4649594"/>
                </a:lnTo>
                <a:lnTo>
                  <a:pt x="9158259" y="4327640"/>
                </a:lnTo>
                <a:lnTo>
                  <a:pt x="8766753" y="3935067"/>
                </a:lnTo>
                <a:lnTo>
                  <a:pt x="8540404" y="3935067"/>
                </a:lnTo>
                <a:lnTo>
                  <a:pt x="8535424" y="3946592"/>
                </a:lnTo>
                <a:cubicBezTo>
                  <a:pt x="8528978" y="3952800"/>
                  <a:pt x="8520066" y="3956675"/>
                  <a:pt x="8510192" y="3956675"/>
                </a:cubicBezTo>
                <a:cubicBezTo>
                  <a:pt x="8490448" y="3956675"/>
                  <a:pt x="8474544" y="3941187"/>
                  <a:pt x="8474544" y="3922489"/>
                </a:cubicBezTo>
                <a:cubicBezTo>
                  <a:pt x="8474544" y="3903262"/>
                  <a:pt x="8490448" y="3887775"/>
                  <a:pt x="8510192" y="3887775"/>
                </a:cubicBezTo>
                <a:close/>
                <a:moveTo>
                  <a:pt x="8200054" y="3841705"/>
                </a:moveTo>
                <a:cubicBezTo>
                  <a:pt x="8159897" y="3841705"/>
                  <a:pt x="8126749" y="3874841"/>
                  <a:pt x="8126749" y="3915034"/>
                </a:cubicBezTo>
                <a:cubicBezTo>
                  <a:pt x="8126749" y="3955779"/>
                  <a:pt x="8159897" y="3988911"/>
                  <a:pt x="8200054" y="3988911"/>
                </a:cubicBezTo>
                <a:cubicBezTo>
                  <a:pt x="8241353" y="3988911"/>
                  <a:pt x="8273414" y="3955779"/>
                  <a:pt x="8273414" y="3915034"/>
                </a:cubicBezTo>
                <a:cubicBezTo>
                  <a:pt x="8273414" y="3874841"/>
                  <a:pt x="8241353" y="3841705"/>
                  <a:pt x="8200054" y="3841705"/>
                </a:cubicBezTo>
                <a:close/>
                <a:moveTo>
                  <a:pt x="9798627" y="3840875"/>
                </a:moveTo>
                <a:cubicBezTo>
                  <a:pt x="9807659" y="3840875"/>
                  <a:pt x="9816626" y="3844245"/>
                  <a:pt x="9823153" y="3850988"/>
                </a:cubicBezTo>
                <a:cubicBezTo>
                  <a:pt x="9829946" y="3857734"/>
                  <a:pt x="9833342" y="3866632"/>
                  <a:pt x="9833342" y="3875535"/>
                </a:cubicBezTo>
                <a:lnTo>
                  <a:pt x="9827832" y="3888802"/>
                </a:lnTo>
                <a:lnTo>
                  <a:pt x="9900707" y="3961274"/>
                </a:lnTo>
                <a:lnTo>
                  <a:pt x="10291164" y="3961274"/>
                </a:lnTo>
                <a:lnTo>
                  <a:pt x="10984086" y="4654202"/>
                </a:lnTo>
                <a:lnTo>
                  <a:pt x="11370755" y="4654202"/>
                </a:lnTo>
                <a:lnTo>
                  <a:pt x="12051184" y="5334652"/>
                </a:lnTo>
                <a:lnTo>
                  <a:pt x="12192000" y="5334652"/>
                </a:lnTo>
                <a:lnTo>
                  <a:pt x="12192000" y="5358004"/>
                </a:lnTo>
                <a:lnTo>
                  <a:pt x="12042495" y="5358004"/>
                </a:lnTo>
                <a:lnTo>
                  <a:pt x="11361524" y="4677001"/>
                </a:lnTo>
                <a:lnTo>
                  <a:pt x="10974313" y="4677001"/>
                </a:lnTo>
                <a:lnTo>
                  <a:pt x="10281386" y="3984627"/>
                </a:lnTo>
                <a:lnTo>
                  <a:pt x="9890931" y="3984627"/>
                </a:lnTo>
                <a:lnTo>
                  <a:pt x="9811592" y="3904850"/>
                </a:lnTo>
                <a:lnTo>
                  <a:pt x="9798627" y="3910200"/>
                </a:lnTo>
                <a:cubicBezTo>
                  <a:pt x="9789588" y="3910200"/>
                  <a:pt x="9780481" y="3906823"/>
                  <a:pt x="9773690" y="3900083"/>
                </a:cubicBezTo>
                <a:cubicBezTo>
                  <a:pt x="9760644" y="3886594"/>
                  <a:pt x="9760644" y="3864476"/>
                  <a:pt x="9773690" y="3850988"/>
                </a:cubicBezTo>
                <a:cubicBezTo>
                  <a:pt x="9780481" y="3844245"/>
                  <a:pt x="9789588" y="3840875"/>
                  <a:pt x="9798627" y="3840875"/>
                </a:cubicBezTo>
                <a:close/>
                <a:moveTo>
                  <a:pt x="8200054" y="3818350"/>
                </a:moveTo>
                <a:cubicBezTo>
                  <a:pt x="8253308" y="3818350"/>
                  <a:pt x="8296779" y="3861803"/>
                  <a:pt x="8296779" y="3915034"/>
                </a:cubicBezTo>
                <a:cubicBezTo>
                  <a:pt x="8296779" y="3968271"/>
                  <a:pt x="8253308" y="4011727"/>
                  <a:pt x="8200054" y="4011727"/>
                </a:cubicBezTo>
                <a:cubicBezTo>
                  <a:pt x="8146855" y="4011727"/>
                  <a:pt x="8103383" y="3968271"/>
                  <a:pt x="8103383" y="3915034"/>
                </a:cubicBezTo>
                <a:cubicBezTo>
                  <a:pt x="8103383" y="3861803"/>
                  <a:pt x="8146855" y="3818350"/>
                  <a:pt x="8200054" y="3818350"/>
                </a:cubicBezTo>
                <a:close/>
                <a:moveTo>
                  <a:pt x="9650371" y="3622054"/>
                </a:moveTo>
                <a:lnTo>
                  <a:pt x="10170180" y="3622054"/>
                </a:lnTo>
                <a:lnTo>
                  <a:pt x="11037611" y="4489104"/>
                </a:lnTo>
                <a:lnTo>
                  <a:pt x="11406978" y="4489104"/>
                </a:lnTo>
                <a:lnTo>
                  <a:pt x="12113625" y="5195441"/>
                </a:lnTo>
                <a:lnTo>
                  <a:pt x="12192000" y="5195441"/>
                </a:lnTo>
                <a:lnTo>
                  <a:pt x="12192000" y="5218243"/>
                </a:lnTo>
                <a:lnTo>
                  <a:pt x="12103849" y="5218243"/>
                </a:lnTo>
                <a:lnTo>
                  <a:pt x="11397204" y="4512449"/>
                </a:lnTo>
                <a:lnTo>
                  <a:pt x="11027834" y="4512449"/>
                </a:lnTo>
                <a:lnTo>
                  <a:pt x="10160401" y="3645399"/>
                </a:lnTo>
                <a:lnTo>
                  <a:pt x="9660150" y="3645399"/>
                </a:lnTo>
                <a:lnTo>
                  <a:pt x="9536054" y="3769427"/>
                </a:lnTo>
                <a:lnTo>
                  <a:pt x="9541196" y="3781906"/>
                </a:lnTo>
                <a:cubicBezTo>
                  <a:pt x="9541196" y="3790745"/>
                  <a:pt x="9537848" y="3799584"/>
                  <a:pt x="9531149" y="3806278"/>
                </a:cubicBezTo>
                <a:cubicBezTo>
                  <a:pt x="9517215" y="3820208"/>
                  <a:pt x="9495778" y="3820208"/>
                  <a:pt x="9482377" y="3806278"/>
                </a:cubicBezTo>
                <a:cubicBezTo>
                  <a:pt x="9468444" y="3792887"/>
                  <a:pt x="9468444" y="3770931"/>
                  <a:pt x="9482377" y="3757530"/>
                </a:cubicBezTo>
                <a:cubicBezTo>
                  <a:pt x="9489076" y="3750838"/>
                  <a:pt x="9497788" y="3747489"/>
                  <a:pt x="9506564" y="3747489"/>
                </a:cubicBezTo>
                <a:lnTo>
                  <a:pt x="9519889" y="3752931"/>
                </a:lnTo>
                <a:close/>
                <a:moveTo>
                  <a:pt x="8791057" y="3619660"/>
                </a:moveTo>
                <a:cubicBezTo>
                  <a:pt x="8800749" y="3619660"/>
                  <a:pt x="8809498" y="3623560"/>
                  <a:pt x="8815824" y="3629884"/>
                </a:cubicBezTo>
                <a:lnTo>
                  <a:pt x="8821490" y="3643594"/>
                </a:lnTo>
                <a:lnTo>
                  <a:pt x="8970250" y="3643594"/>
                </a:lnTo>
                <a:lnTo>
                  <a:pt x="9338540" y="4011168"/>
                </a:lnTo>
                <a:lnTo>
                  <a:pt x="9338540" y="4310868"/>
                </a:lnTo>
                <a:lnTo>
                  <a:pt x="9706291" y="4678401"/>
                </a:lnTo>
                <a:lnTo>
                  <a:pt x="10041988" y="4678401"/>
                </a:lnTo>
                <a:lnTo>
                  <a:pt x="10698715" y="5334808"/>
                </a:lnTo>
                <a:lnTo>
                  <a:pt x="11237566" y="5334808"/>
                </a:lnTo>
                <a:lnTo>
                  <a:pt x="11900276" y="5997733"/>
                </a:lnTo>
                <a:lnTo>
                  <a:pt x="12192000" y="5997733"/>
                </a:lnTo>
                <a:lnTo>
                  <a:pt x="12192000" y="6020535"/>
                </a:lnTo>
                <a:lnTo>
                  <a:pt x="11890498" y="6020535"/>
                </a:lnTo>
                <a:lnTo>
                  <a:pt x="11227789" y="5358155"/>
                </a:lnTo>
                <a:lnTo>
                  <a:pt x="10689480" y="5358155"/>
                </a:lnTo>
                <a:lnTo>
                  <a:pt x="10032754" y="4701205"/>
                </a:lnTo>
                <a:lnTo>
                  <a:pt x="9696517" y="4701205"/>
                </a:lnTo>
                <a:lnTo>
                  <a:pt x="9315184" y="4320095"/>
                </a:lnTo>
                <a:lnTo>
                  <a:pt x="9315184" y="4020943"/>
                </a:lnTo>
                <a:lnTo>
                  <a:pt x="8960471" y="3666945"/>
                </a:lnTo>
                <a:lnTo>
                  <a:pt x="8820771" y="3666945"/>
                </a:lnTo>
                <a:lnTo>
                  <a:pt x="8815824" y="3678453"/>
                </a:lnTo>
                <a:cubicBezTo>
                  <a:pt x="8809498" y="3684645"/>
                  <a:pt x="8800749" y="3688544"/>
                  <a:pt x="8791057" y="3688544"/>
                </a:cubicBezTo>
                <a:cubicBezTo>
                  <a:pt x="8771677" y="3688544"/>
                  <a:pt x="8757138" y="3672939"/>
                  <a:pt x="8757138" y="3654640"/>
                </a:cubicBezTo>
                <a:cubicBezTo>
                  <a:pt x="8757138" y="3635266"/>
                  <a:pt x="8771677" y="3619660"/>
                  <a:pt x="8791057" y="3619660"/>
                </a:cubicBezTo>
                <a:close/>
                <a:moveTo>
                  <a:pt x="8464042" y="3585557"/>
                </a:moveTo>
                <a:cubicBezTo>
                  <a:pt x="8423512" y="3585557"/>
                  <a:pt x="8390010" y="3618692"/>
                  <a:pt x="8390010" y="3658884"/>
                </a:cubicBezTo>
                <a:cubicBezTo>
                  <a:pt x="8390010" y="3700169"/>
                  <a:pt x="8423512" y="3733299"/>
                  <a:pt x="8464042" y="3733299"/>
                </a:cubicBezTo>
                <a:cubicBezTo>
                  <a:pt x="8504029" y="3733299"/>
                  <a:pt x="8536990" y="3700169"/>
                  <a:pt x="8536990" y="3658884"/>
                </a:cubicBezTo>
                <a:cubicBezTo>
                  <a:pt x="8536990" y="3618692"/>
                  <a:pt x="8504029" y="3585557"/>
                  <a:pt x="8464042" y="3585557"/>
                </a:cubicBezTo>
                <a:close/>
                <a:moveTo>
                  <a:pt x="8200054" y="3585557"/>
                </a:moveTo>
                <a:cubicBezTo>
                  <a:pt x="8159897" y="3585557"/>
                  <a:pt x="8126749" y="3618692"/>
                  <a:pt x="8126749" y="3658884"/>
                </a:cubicBezTo>
                <a:cubicBezTo>
                  <a:pt x="8126749" y="3700169"/>
                  <a:pt x="8159897" y="3733299"/>
                  <a:pt x="8200054" y="3733299"/>
                </a:cubicBezTo>
                <a:cubicBezTo>
                  <a:pt x="8241354" y="3733299"/>
                  <a:pt x="8273414" y="3700169"/>
                  <a:pt x="8273414" y="3658884"/>
                </a:cubicBezTo>
                <a:cubicBezTo>
                  <a:pt x="8273414" y="3618692"/>
                  <a:pt x="8241354" y="3585557"/>
                  <a:pt x="8200054" y="3585557"/>
                </a:cubicBezTo>
                <a:close/>
                <a:moveTo>
                  <a:pt x="8464042" y="3562199"/>
                </a:moveTo>
                <a:cubicBezTo>
                  <a:pt x="8516996" y="3562199"/>
                  <a:pt x="8560224" y="3605653"/>
                  <a:pt x="8560224" y="3658884"/>
                </a:cubicBezTo>
                <a:cubicBezTo>
                  <a:pt x="8560224" y="3712661"/>
                  <a:pt x="8516996" y="3755564"/>
                  <a:pt x="8464042" y="3755564"/>
                </a:cubicBezTo>
                <a:cubicBezTo>
                  <a:pt x="8410004" y="3755564"/>
                  <a:pt x="8366774" y="3712661"/>
                  <a:pt x="8366774" y="3658884"/>
                </a:cubicBezTo>
                <a:cubicBezTo>
                  <a:pt x="8366774" y="3605653"/>
                  <a:pt x="8410004" y="3562199"/>
                  <a:pt x="8464042" y="3562199"/>
                </a:cubicBezTo>
                <a:close/>
                <a:moveTo>
                  <a:pt x="8200054" y="3562199"/>
                </a:moveTo>
                <a:cubicBezTo>
                  <a:pt x="8253308" y="3562199"/>
                  <a:pt x="8296780" y="3605653"/>
                  <a:pt x="8296780" y="3658884"/>
                </a:cubicBezTo>
                <a:cubicBezTo>
                  <a:pt x="8296780" y="3712661"/>
                  <a:pt x="8253308" y="3755564"/>
                  <a:pt x="8200054" y="3755564"/>
                </a:cubicBezTo>
                <a:cubicBezTo>
                  <a:pt x="8146855" y="3755564"/>
                  <a:pt x="8103383" y="3712661"/>
                  <a:pt x="8103383" y="3658884"/>
                </a:cubicBezTo>
                <a:cubicBezTo>
                  <a:pt x="8103383" y="3605653"/>
                  <a:pt x="8146855" y="3562199"/>
                  <a:pt x="8200054" y="3562199"/>
                </a:cubicBezTo>
                <a:close/>
                <a:moveTo>
                  <a:pt x="10115382" y="3430526"/>
                </a:moveTo>
                <a:cubicBezTo>
                  <a:pt x="10124978" y="3430526"/>
                  <a:pt x="10133755" y="3434533"/>
                  <a:pt x="10140131" y="3440873"/>
                </a:cubicBezTo>
                <a:lnTo>
                  <a:pt x="10145906" y="3454468"/>
                </a:lnTo>
                <a:lnTo>
                  <a:pt x="10253414" y="3454468"/>
                </a:lnTo>
                <a:lnTo>
                  <a:pt x="11110151" y="4310657"/>
                </a:lnTo>
                <a:lnTo>
                  <a:pt x="11653982" y="4310657"/>
                </a:lnTo>
                <a:lnTo>
                  <a:pt x="11717008" y="4373673"/>
                </a:lnTo>
                <a:lnTo>
                  <a:pt x="11717008" y="4582270"/>
                </a:lnTo>
                <a:lnTo>
                  <a:pt x="12154876" y="5021213"/>
                </a:lnTo>
                <a:lnTo>
                  <a:pt x="12192000" y="5021213"/>
                </a:lnTo>
                <a:lnTo>
                  <a:pt x="12192000" y="5043486"/>
                </a:lnTo>
                <a:lnTo>
                  <a:pt x="12145095" y="5043486"/>
                </a:lnTo>
                <a:lnTo>
                  <a:pt x="11693640" y="4591506"/>
                </a:lnTo>
                <a:lnTo>
                  <a:pt x="11693640" y="4382904"/>
                </a:lnTo>
                <a:lnTo>
                  <a:pt x="11644203" y="4334017"/>
                </a:lnTo>
                <a:lnTo>
                  <a:pt x="11100374" y="4334017"/>
                </a:lnTo>
                <a:lnTo>
                  <a:pt x="10243636" y="3477832"/>
                </a:lnTo>
                <a:lnTo>
                  <a:pt x="10145119" y="3477832"/>
                </a:lnTo>
                <a:lnTo>
                  <a:pt x="10140131" y="3489543"/>
                </a:lnTo>
                <a:cubicBezTo>
                  <a:pt x="10133755" y="3495684"/>
                  <a:pt x="10124978" y="3499424"/>
                  <a:pt x="10115382" y="3499424"/>
                </a:cubicBezTo>
                <a:cubicBezTo>
                  <a:pt x="10095636" y="3499424"/>
                  <a:pt x="10079180" y="3484470"/>
                  <a:pt x="10079180" y="3465241"/>
                </a:cubicBezTo>
                <a:cubicBezTo>
                  <a:pt x="10079180" y="3446552"/>
                  <a:pt x="10095636" y="3430526"/>
                  <a:pt x="10115382" y="3430526"/>
                </a:cubicBezTo>
                <a:close/>
                <a:moveTo>
                  <a:pt x="8464042" y="3322688"/>
                </a:moveTo>
                <a:cubicBezTo>
                  <a:pt x="8423512" y="3322688"/>
                  <a:pt x="8390010" y="3355730"/>
                  <a:pt x="8390010" y="3395810"/>
                </a:cubicBezTo>
                <a:cubicBezTo>
                  <a:pt x="8390010" y="3435895"/>
                  <a:pt x="8423512" y="3468937"/>
                  <a:pt x="8464042" y="3468937"/>
                </a:cubicBezTo>
                <a:cubicBezTo>
                  <a:pt x="8504029" y="3468937"/>
                  <a:pt x="8536990" y="3435895"/>
                  <a:pt x="8536990" y="3395810"/>
                </a:cubicBezTo>
                <a:cubicBezTo>
                  <a:pt x="8536990" y="3355730"/>
                  <a:pt x="8504029" y="3322688"/>
                  <a:pt x="8464042" y="3322688"/>
                </a:cubicBezTo>
                <a:close/>
                <a:moveTo>
                  <a:pt x="9816885" y="3298859"/>
                </a:moveTo>
                <a:lnTo>
                  <a:pt x="10333382" y="3298859"/>
                </a:lnTo>
                <a:lnTo>
                  <a:pt x="11184976" y="4150145"/>
                </a:lnTo>
                <a:lnTo>
                  <a:pt x="11748738" y="4150145"/>
                </a:lnTo>
                <a:lnTo>
                  <a:pt x="11874732" y="4275471"/>
                </a:lnTo>
                <a:lnTo>
                  <a:pt x="11874732" y="4532086"/>
                </a:lnTo>
                <a:lnTo>
                  <a:pt x="12192000" y="4849006"/>
                </a:lnTo>
                <a:lnTo>
                  <a:pt x="12192000" y="4882104"/>
                </a:lnTo>
                <a:lnTo>
                  <a:pt x="11851378" y="4541843"/>
                </a:lnTo>
                <a:lnTo>
                  <a:pt x="11851378" y="4284690"/>
                </a:lnTo>
                <a:lnTo>
                  <a:pt x="11738963" y="4172388"/>
                </a:lnTo>
                <a:lnTo>
                  <a:pt x="11175198" y="4172388"/>
                </a:lnTo>
                <a:lnTo>
                  <a:pt x="10323607" y="3321645"/>
                </a:lnTo>
                <a:lnTo>
                  <a:pt x="9826658" y="3321645"/>
                </a:lnTo>
                <a:lnTo>
                  <a:pt x="9743562" y="3404654"/>
                </a:lnTo>
                <a:lnTo>
                  <a:pt x="9630706" y="3404654"/>
                </a:lnTo>
                <a:lnTo>
                  <a:pt x="9625144" y="3417515"/>
                </a:lnTo>
                <a:cubicBezTo>
                  <a:pt x="9618699" y="3423729"/>
                  <a:pt x="9609781" y="3427602"/>
                  <a:pt x="9599912" y="3427602"/>
                </a:cubicBezTo>
                <a:cubicBezTo>
                  <a:pt x="9581257" y="3427602"/>
                  <a:pt x="9564253" y="3412115"/>
                  <a:pt x="9564253" y="3393422"/>
                </a:cubicBezTo>
                <a:cubicBezTo>
                  <a:pt x="9564253" y="3374193"/>
                  <a:pt x="9581257" y="3358705"/>
                  <a:pt x="9599912" y="3358705"/>
                </a:cubicBezTo>
                <a:cubicBezTo>
                  <a:pt x="9609781" y="3358705"/>
                  <a:pt x="9618699" y="3362579"/>
                  <a:pt x="9625144" y="3368851"/>
                </a:cubicBezTo>
                <a:lnTo>
                  <a:pt x="9630438" y="3381324"/>
                </a:lnTo>
                <a:lnTo>
                  <a:pt x="9733786" y="3381324"/>
                </a:lnTo>
                <a:close/>
                <a:moveTo>
                  <a:pt x="8464042" y="3298859"/>
                </a:moveTo>
                <a:cubicBezTo>
                  <a:pt x="8516996" y="3298859"/>
                  <a:pt x="8560226" y="3342727"/>
                  <a:pt x="8560226" y="3395810"/>
                </a:cubicBezTo>
                <a:cubicBezTo>
                  <a:pt x="8560226" y="3448898"/>
                  <a:pt x="8516996" y="3492233"/>
                  <a:pt x="8464042" y="3492233"/>
                </a:cubicBezTo>
                <a:cubicBezTo>
                  <a:pt x="8410004" y="3492233"/>
                  <a:pt x="8366775" y="3448898"/>
                  <a:pt x="8366775" y="3395810"/>
                </a:cubicBezTo>
                <a:cubicBezTo>
                  <a:pt x="8366775" y="3342727"/>
                  <a:pt x="8410004" y="3298859"/>
                  <a:pt x="8464042" y="3298859"/>
                </a:cubicBezTo>
                <a:close/>
                <a:moveTo>
                  <a:pt x="11587746" y="3193521"/>
                </a:moveTo>
                <a:cubicBezTo>
                  <a:pt x="11597618" y="3193521"/>
                  <a:pt x="11606531" y="3197426"/>
                  <a:pt x="11612976" y="3203682"/>
                </a:cubicBezTo>
                <a:lnTo>
                  <a:pt x="11618448" y="3216431"/>
                </a:lnTo>
                <a:lnTo>
                  <a:pt x="11687743" y="3216431"/>
                </a:lnTo>
                <a:lnTo>
                  <a:pt x="11771394" y="3301266"/>
                </a:lnTo>
                <a:lnTo>
                  <a:pt x="12192000" y="3301266"/>
                </a:lnTo>
                <a:lnTo>
                  <a:pt x="12192000" y="3324648"/>
                </a:lnTo>
                <a:lnTo>
                  <a:pt x="11761618" y="3324648"/>
                </a:lnTo>
                <a:lnTo>
                  <a:pt x="11677964" y="3239812"/>
                </a:lnTo>
                <a:lnTo>
                  <a:pt x="11618312" y="3239812"/>
                </a:lnTo>
                <a:lnTo>
                  <a:pt x="11612976" y="3252248"/>
                </a:lnTo>
                <a:cubicBezTo>
                  <a:pt x="11606531" y="3258510"/>
                  <a:pt x="11597618" y="3262409"/>
                  <a:pt x="11587746" y="3262409"/>
                </a:cubicBezTo>
                <a:cubicBezTo>
                  <a:pt x="11569102" y="3262409"/>
                  <a:pt x="11552099" y="3246807"/>
                  <a:pt x="11552099" y="3227968"/>
                </a:cubicBezTo>
                <a:cubicBezTo>
                  <a:pt x="11552099" y="3209130"/>
                  <a:pt x="11569102" y="3193521"/>
                  <a:pt x="11587746" y="3193521"/>
                </a:cubicBezTo>
                <a:close/>
                <a:moveTo>
                  <a:pt x="12010979" y="3069029"/>
                </a:moveTo>
                <a:cubicBezTo>
                  <a:pt x="12020135" y="3069029"/>
                  <a:pt x="12028615" y="3073006"/>
                  <a:pt x="12034808" y="3079447"/>
                </a:cubicBezTo>
                <a:lnTo>
                  <a:pt x="12040230" y="3092994"/>
                </a:lnTo>
                <a:lnTo>
                  <a:pt x="12192000" y="3092994"/>
                </a:lnTo>
                <a:lnTo>
                  <a:pt x="12192000" y="3116368"/>
                </a:lnTo>
                <a:lnTo>
                  <a:pt x="12040215" y="3116368"/>
                </a:lnTo>
                <a:lnTo>
                  <a:pt x="12034808" y="3129889"/>
                </a:lnTo>
                <a:cubicBezTo>
                  <a:pt x="12028615" y="3136331"/>
                  <a:pt x="12020135" y="3140305"/>
                  <a:pt x="12010979" y="3140305"/>
                </a:cubicBezTo>
                <a:cubicBezTo>
                  <a:pt x="11991598" y="3140305"/>
                  <a:pt x="11975983" y="3124410"/>
                  <a:pt x="11975983" y="3104668"/>
                </a:cubicBezTo>
                <a:cubicBezTo>
                  <a:pt x="11975983" y="3084929"/>
                  <a:pt x="11991598" y="3069029"/>
                  <a:pt x="12010979" y="3069029"/>
                </a:cubicBezTo>
                <a:close/>
                <a:moveTo>
                  <a:pt x="8464042" y="3059347"/>
                </a:moveTo>
                <a:cubicBezTo>
                  <a:pt x="8423512" y="3059347"/>
                  <a:pt x="8390010" y="3091844"/>
                  <a:pt x="8390010" y="3131934"/>
                </a:cubicBezTo>
                <a:cubicBezTo>
                  <a:pt x="8390010" y="3172554"/>
                  <a:pt x="8423512" y="3205600"/>
                  <a:pt x="8464042" y="3205600"/>
                </a:cubicBezTo>
                <a:cubicBezTo>
                  <a:pt x="8504029" y="3205600"/>
                  <a:pt x="8536992" y="3172554"/>
                  <a:pt x="8536992" y="3131934"/>
                </a:cubicBezTo>
                <a:cubicBezTo>
                  <a:pt x="8536992" y="3091844"/>
                  <a:pt x="8504029" y="3059347"/>
                  <a:pt x="8464042" y="3059347"/>
                </a:cubicBezTo>
                <a:close/>
                <a:moveTo>
                  <a:pt x="8464042" y="3035513"/>
                </a:moveTo>
                <a:cubicBezTo>
                  <a:pt x="8516999" y="3035513"/>
                  <a:pt x="8560228" y="3078844"/>
                  <a:pt x="8560228" y="3131934"/>
                </a:cubicBezTo>
                <a:cubicBezTo>
                  <a:pt x="8560228" y="3185558"/>
                  <a:pt x="8516999" y="3228886"/>
                  <a:pt x="8464042" y="3228886"/>
                </a:cubicBezTo>
                <a:cubicBezTo>
                  <a:pt x="8410004" y="3228886"/>
                  <a:pt x="8366775" y="3185558"/>
                  <a:pt x="8366775" y="3131934"/>
                </a:cubicBezTo>
                <a:cubicBezTo>
                  <a:pt x="8366775" y="3078844"/>
                  <a:pt x="8410004" y="3035513"/>
                  <a:pt x="8464042" y="3035513"/>
                </a:cubicBezTo>
                <a:close/>
                <a:moveTo>
                  <a:pt x="11308640" y="2991800"/>
                </a:moveTo>
                <a:lnTo>
                  <a:pt x="11686236" y="2991800"/>
                </a:lnTo>
                <a:lnTo>
                  <a:pt x="11794344" y="3099227"/>
                </a:lnTo>
                <a:lnTo>
                  <a:pt x="11794344" y="3199060"/>
                </a:lnTo>
                <a:lnTo>
                  <a:pt x="11841610" y="3245717"/>
                </a:lnTo>
                <a:lnTo>
                  <a:pt x="12124654" y="3245717"/>
                </a:lnTo>
                <a:lnTo>
                  <a:pt x="12191482" y="3179522"/>
                </a:lnTo>
                <a:lnTo>
                  <a:pt x="12192000" y="3179522"/>
                </a:lnTo>
                <a:lnTo>
                  <a:pt x="12192000" y="3211636"/>
                </a:lnTo>
                <a:lnTo>
                  <a:pt x="12134434" y="3269587"/>
                </a:lnTo>
                <a:lnTo>
                  <a:pt x="11831831" y="3269587"/>
                </a:lnTo>
                <a:lnTo>
                  <a:pt x="11770988" y="3208819"/>
                </a:lnTo>
                <a:lnTo>
                  <a:pt x="11770988" y="3108453"/>
                </a:lnTo>
                <a:lnTo>
                  <a:pt x="11676996" y="3015133"/>
                </a:lnTo>
                <a:lnTo>
                  <a:pt x="11318421" y="3015133"/>
                </a:lnTo>
                <a:lnTo>
                  <a:pt x="11281471" y="3052696"/>
                </a:lnTo>
                <a:lnTo>
                  <a:pt x="11287108" y="3066368"/>
                </a:lnTo>
                <a:cubicBezTo>
                  <a:pt x="11287108" y="3075267"/>
                  <a:pt x="11283737" y="3084171"/>
                  <a:pt x="11276987" y="3090918"/>
                </a:cubicBezTo>
                <a:cubicBezTo>
                  <a:pt x="11264033" y="3104404"/>
                  <a:pt x="11241366" y="3104404"/>
                  <a:pt x="11227875" y="3090918"/>
                </a:cubicBezTo>
                <a:cubicBezTo>
                  <a:pt x="11214381" y="3077426"/>
                  <a:pt x="11214381" y="3055307"/>
                  <a:pt x="11227875" y="3041821"/>
                </a:cubicBezTo>
                <a:cubicBezTo>
                  <a:pt x="11234622" y="3035076"/>
                  <a:pt x="11243662" y="3031704"/>
                  <a:pt x="11252635" y="3031704"/>
                </a:cubicBezTo>
                <a:lnTo>
                  <a:pt x="11264220" y="3036514"/>
                </a:lnTo>
                <a:close/>
                <a:moveTo>
                  <a:pt x="10013618" y="2963691"/>
                </a:moveTo>
                <a:lnTo>
                  <a:pt x="10243355" y="2963691"/>
                </a:lnTo>
                <a:lnTo>
                  <a:pt x="11256769" y="3976677"/>
                </a:lnTo>
                <a:lnTo>
                  <a:pt x="11856904" y="3976677"/>
                </a:lnTo>
                <a:lnTo>
                  <a:pt x="12025806" y="4145964"/>
                </a:lnTo>
                <a:lnTo>
                  <a:pt x="12025806" y="4447065"/>
                </a:lnTo>
                <a:lnTo>
                  <a:pt x="12192000" y="4612702"/>
                </a:lnTo>
                <a:lnTo>
                  <a:pt x="12192000" y="4645770"/>
                </a:lnTo>
                <a:lnTo>
                  <a:pt x="12002447" y="4456833"/>
                </a:lnTo>
                <a:lnTo>
                  <a:pt x="12002447" y="4154649"/>
                </a:lnTo>
                <a:lnTo>
                  <a:pt x="11847132" y="4000008"/>
                </a:lnTo>
                <a:lnTo>
                  <a:pt x="11247538" y="4000008"/>
                </a:lnTo>
                <a:lnTo>
                  <a:pt x="10233579" y="2986482"/>
                </a:lnTo>
                <a:lnTo>
                  <a:pt x="10022852" y="2986482"/>
                </a:lnTo>
                <a:lnTo>
                  <a:pt x="9899484" y="3110190"/>
                </a:lnTo>
                <a:lnTo>
                  <a:pt x="9905213" y="3124302"/>
                </a:lnTo>
                <a:cubicBezTo>
                  <a:pt x="9905213" y="3133196"/>
                  <a:pt x="9901838" y="3142027"/>
                  <a:pt x="9895095" y="3148818"/>
                </a:cubicBezTo>
                <a:cubicBezTo>
                  <a:pt x="9881059" y="3161860"/>
                  <a:pt x="9859475" y="3161860"/>
                  <a:pt x="9845983" y="3148818"/>
                </a:cubicBezTo>
                <a:cubicBezTo>
                  <a:pt x="9832492" y="3135234"/>
                  <a:pt x="9832492" y="3113500"/>
                  <a:pt x="9845983" y="3099372"/>
                </a:cubicBezTo>
                <a:cubicBezTo>
                  <a:pt x="9852730" y="3092584"/>
                  <a:pt x="9861500" y="3089185"/>
                  <a:pt x="9870336" y="3089185"/>
                </a:cubicBezTo>
                <a:lnTo>
                  <a:pt x="9882526" y="3094205"/>
                </a:lnTo>
                <a:close/>
                <a:moveTo>
                  <a:pt x="11186031" y="2906235"/>
                </a:moveTo>
                <a:cubicBezTo>
                  <a:pt x="11195722" y="2906235"/>
                  <a:pt x="11204470" y="2910211"/>
                  <a:pt x="11210797" y="2916649"/>
                </a:cubicBezTo>
                <a:lnTo>
                  <a:pt x="11216278" y="2930167"/>
                </a:lnTo>
                <a:lnTo>
                  <a:pt x="12192000" y="2930167"/>
                </a:lnTo>
                <a:lnTo>
                  <a:pt x="12192000" y="2953573"/>
                </a:lnTo>
                <a:lnTo>
                  <a:pt x="11216280" y="2953573"/>
                </a:lnTo>
                <a:lnTo>
                  <a:pt x="11210797" y="2967091"/>
                </a:lnTo>
                <a:cubicBezTo>
                  <a:pt x="11204470" y="2973534"/>
                  <a:pt x="11195722" y="2977507"/>
                  <a:pt x="11186031" y="2977507"/>
                </a:cubicBezTo>
                <a:cubicBezTo>
                  <a:pt x="11167727" y="2977507"/>
                  <a:pt x="11152114" y="2961609"/>
                  <a:pt x="11152114" y="2941877"/>
                </a:cubicBezTo>
                <a:cubicBezTo>
                  <a:pt x="11152114" y="2922137"/>
                  <a:pt x="11167727" y="2906235"/>
                  <a:pt x="11186031" y="2906235"/>
                </a:cubicBezTo>
                <a:close/>
                <a:moveTo>
                  <a:pt x="9902438" y="2812879"/>
                </a:moveTo>
                <a:lnTo>
                  <a:pt x="10339610" y="2812879"/>
                </a:lnTo>
                <a:lnTo>
                  <a:pt x="11343192" y="3815853"/>
                </a:lnTo>
                <a:lnTo>
                  <a:pt x="12025286" y="3815853"/>
                </a:lnTo>
                <a:lnTo>
                  <a:pt x="12190928" y="3981938"/>
                </a:lnTo>
                <a:lnTo>
                  <a:pt x="12190928" y="4394405"/>
                </a:lnTo>
                <a:lnTo>
                  <a:pt x="12192000" y="4395468"/>
                </a:lnTo>
                <a:lnTo>
                  <a:pt x="12192000" y="4428409"/>
                </a:lnTo>
                <a:lnTo>
                  <a:pt x="12167574" y="4404170"/>
                </a:lnTo>
                <a:lnTo>
                  <a:pt x="12167574" y="3991705"/>
                </a:lnTo>
                <a:lnTo>
                  <a:pt x="12016051" y="3839187"/>
                </a:lnTo>
                <a:lnTo>
                  <a:pt x="11333417" y="3839187"/>
                </a:lnTo>
                <a:lnTo>
                  <a:pt x="10329833" y="2836216"/>
                </a:lnTo>
                <a:lnTo>
                  <a:pt x="9911130" y="2836216"/>
                </a:lnTo>
                <a:lnTo>
                  <a:pt x="9748211" y="3000118"/>
                </a:lnTo>
                <a:lnTo>
                  <a:pt x="9540753" y="3000118"/>
                </a:lnTo>
                <a:lnTo>
                  <a:pt x="9397161" y="3142683"/>
                </a:lnTo>
                <a:lnTo>
                  <a:pt x="9402290" y="3155016"/>
                </a:lnTo>
                <a:cubicBezTo>
                  <a:pt x="9402290" y="3163790"/>
                  <a:pt x="9398942" y="3172626"/>
                  <a:pt x="9392242" y="3179593"/>
                </a:cubicBezTo>
                <a:cubicBezTo>
                  <a:pt x="9378842" y="3192987"/>
                  <a:pt x="9356869" y="3192987"/>
                  <a:pt x="9343470" y="3179593"/>
                </a:cubicBezTo>
                <a:cubicBezTo>
                  <a:pt x="9329539" y="3165666"/>
                  <a:pt x="9329539" y="3144236"/>
                  <a:pt x="9343470" y="3130845"/>
                </a:cubicBezTo>
                <a:cubicBezTo>
                  <a:pt x="9350166" y="3123879"/>
                  <a:pt x="9359014" y="3120397"/>
                  <a:pt x="9367856" y="3120397"/>
                </a:cubicBezTo>
                <a:lnTo>
                  <a:pt x="9380789" y="3125934"/>
                </a:lnTo>
                <a:lnTo>
                  <a:pt x="9530981" y="2976780"/>
                </a:lnTo>
                <a:lnTo>
                  <a:pt x="9738974" y="2976780"/>
                </a:lnTo>
                <a:close/>
                <a:moveTo>
                  <a:pt x="8734136" y="2788355"/>
                </a:moveTo>
                <a:cubicBezTo>
                  <a:pt x="8693380" y="2788355"/>
                  <a:pt x="8660232" y="2820941"/>
                  <a:pt x="8660232" y="2861678"/>
                </a:cubicBezTo>
                <a:cubicBezTo>
                  <a:pt x="8660232" y="2901870"/>
                  <a:pt x="8693380" y="2935011"/>
                  <a:pt x="8734136" y="2935011"/>
                </a:cubicBezTo>
                <a:cubicBezTo>
                  <a:pt x="8774346" y="2935011"/>
                  <a:pt x="8807495" y="2901870"/>
                  <a:pt x="8807495" y="2861678"/>
                </a:cubicBezTo>
                <a:cubicBezTo>
                  <a:pt x="8807495" y="2820941"/>
                  <a:pt x="8774346" y="2788355"/>
                  <a:pt x="8734136" y="2788355"/>
                </a:cubicBezTo>
                <a:close/>
                <a:moveTo>
                  <a:pt x="8464042" y="2788355"/>
                </a:moveTo>
                <a:cubicBezTo>
                  <a:pt x="8423512" y="2788355"/>
                  <a:pt x="8390010" y="2820941"/>
                  <a:pt x="8390010" y="2861678"/>
                </a:cubicBezTo>
                <a:cubicBezTo>
                  <a:pt x="8390010" y="2901870"/>
                  <a:pt x="8423512" y="2935011"/>
                  <a:pt x="8464042" y="2935011"/>
                </a:cubicBezTo>
                <a:cubicBezTo>
                  <a:pt x="8504029" y="2935011"/>
                  <a:pt x="8536992" y="2901870"/>
                  <a:pt x="8536992" y="2861678"/>
                </a:cubicBezTo>
                <a:cubicBezTo>
                  <a:pt x="8536992" y="2820941"/>
                  <a:pt x="8504029" y="2788355"/>
                  <a:pt x="8464042" y="2788355"/>
                </a:cubicBezTo>
                <a:close/>
                <a:moveTo>
                  <a:pt x="8734136" y="2764997"/>
                </a:moveTo>
                <a:cubicBezTo>
                  <a:pt x="8787932" y="2764997"/>
                  <a:pt x="8830861" y="2808450"/>
                  <a:pt x="8830861" y="2861678"/>
                </a:cubicBezTo>
                <a:cubicBezTo>
                  <a:pt x="8830861" y="2915448"/>
                  <a:pt x="8787932" y="2958357"/>
                  <a:pt x="8734136" y="2958357"/>
                </a:cubicBezTo>
                <a:cubicBezTo>
                  <a:pt x="8680881" y="2958357"/>
                  <a:pt x="8637410" y="2915448"/>
                  <a:pt x="8637410" y="2861678"/>
                </a:cubicBezTo>
                <a:cubicBezTo>
                  <a:pt x="8637410" y="2808450"/>
                  <a:pt x="8680881" y="2764997"/>
                  <a:pt x="8734136" y="2764997"/>
                </a:cubicBezTo>
                <a:close/>
                <a:moveTo>
                  <a:pt x="8464042" y="2764997"/>
                </a:moveTo>
                <a:cubicBezTo>
                  <a:pt x="8516999" y="2764997"/>
                  <a:pt x="8560228" y="2808450"/>
                  <a:pt x="8560228" y="2861678"/>
                </a:cubicBezTo>
                <a:cubicBezTo>
                  <a:pt x="8560228" y="2915448"/>
                  <a:pt x="8516999" y="2958357"/>
                  <a:pt x="8464042" y="2958357"/>
                </a:cubicBezTo>
                <a:cubicBezTo>
                  <a:pt x="8410004" y="2958357"/>
                  <a:pt x="8366775" y="2915448"/>
                  <a:pt x="8366775" y="2861678"/>
                </a:cubicBezTo>
                <a:cubicBezTo>
                  <a:pt x="8366775" y="2808450"/>
                  <a:pt x="8410004" y="2764997"/>
                  <a:pt x="8464042" y="2764997"/>
                </a:cubicBezTo>
                <a:close/>
                <a:moveTo>
                  <a:pt x="9454278" y="2659679"/>
                </a:moveTo>
                <a:lnTo>
                  <a:pt x="10413215" y="2659679"/>
                </a:lnTo>
                <a:lnTo>
                  <a:pt x="11430255" y="3676718"/>
                </a:lnTo>
                <a:lnTo>
                  <a:pt x="12192000" y="3676718"/>
                </a:lnTo>
                <a:lnTo>
                  <a:pt x="12192000" y="3700050"/>
                </a:lnTo>
                <a:lnTo>
                  <a:pt x="11421566" y="3700050"/>
                </a:lnTo>
                <a:lnTo>
                  <a:pt x="10403441" y="2683011"/>
                </a:lnTo>
                <a:lnTo>
                  <a:pt x="9462969" y="2683011"/>
                </a:lnTo>
                <a:lnTo>
                  <a:pt x="9081352" y="3063902"/>
                </a:lnTo>
                <a:lnTo>
                  <a:pt x="9086241" y="3075946"/>
                </a:lnTo>
                <a:cubicBezTo>
                  <a:pt x="9086241" y="3084653"/>
                  <a:pt x="9082979" y="3093361"/>
                  <a:pt x="9076457" y="3100054"/>
                </a:cubicBezTo>
                <a:cubicBezTo>
                  <a:pt x="9062867" y="3113982"/>
                  <a:pt x="9040036" y="3113982"/>
                  <a:pt x="9026449" y="3100054"/>
                </a:cubicBezTo>
                <a:cubicBezTo>
                  <a:pt x="9013405" y="3086663"/>
                  <a:pt x="9013405" y="3065231"/>
                  <a:pt x="9026449" y="3051840"/>
                </a:cubicBezTo>
                <a:cubicBezTo>
                  <a:pt x="9033242" y="3044876"/>
                  <a:pt x="9042347" y="3041392"/>
                  <a:pt x="9051452" y="3041392"/>
                </a:cubicBezTo>
                <a:lnTo>
                  <a:pt x="9065463" y="3047250"/>
                </a:lnTo>
                <a:close/>
                <a:moveTo>
                  <a:pt x="11177461" y="2633017"/>
                </a:moveTo>
                <a:cubicBezTo>
                  <a:pt x="11186454" y="2633771"/>
                  <a:pt x="11195312" y="2637885"/>
                  <a:pt x="11201852" y="2645017"/>
                </a:cubicBezTo>
                <a:cubicBezTo>
                  <a:pt x="11207849" y="2652147"/>
                  <a:pt x="11210436" y="2661472"/>
                  <a:pt x="11209753" y="2670593"/>
                </a:cubicBezTo>
                <a:lnTo>
                  <a:pt x="11203895" y="2682762"/>
                </a:lnTo>
                <a:lnTo>
                  <a:pt x="11347725" y="2848871"/>
                </a:lnTo>
                <a:lnTo>
                  <a:pt x="12192000" y="2848871"/>
                </a:lnTo>
                <a:lnTo>
                  <a:pt x="12192000" y="2872180"/>
                </a:lnTo>
                <a:lnTo>
                  <a:pt x="11337401" y="2872180"/>
                </a:lnTo>
                <a:lnTo>
                  <a:pt x="11186229" y="2698625"/>
                </a:lnTo>
                <a:lnTo>
                  <a:pt x="11172624" y="2702886"/>
                </a:lnTo>
                <a:cubicBezTo>
                  <a:pt x="11163561" y="2702200"/>
                  <a:pt x="11154702" y="2698225"/>
                  <a:pt x="11148434" y="2691093"/>
                </a:cubicBezTo>
                <a:cubicBezTo>
                  <a:pt x="11135356" y="2676833"/>
                  <a:pt x="11138080" y="2654344"/>
                  <a:pt x="11152252" y="2641176"/>
                </a:cubicBezTo>
                <a:cubicBezTo>
                  <a:pt x="11159337" y="2634869"/>
                  <a:pt x="11168467" y="2632264"/>
                  <a:pt x="11177461" y="2633017"/>
                </a:cubicBezTo>
                <a:close/>
                <a:moveTo>
                  <a:pt x="11982903" y="2563930"/>
                </a:moveTo>
                <a:cubicBezTo>
                  <a:pt x="11992777" y="2563930"/>
                  <a:pt x="12001688" y="2567803"/>
                  <a:pt x="12008133" y="2574078"/>
                </a:cubicBezTo>
                <a:lnTo>
                  <a:pt x="12013461" y="2586632"/>
                </a:lnTo>
                <a:lnTo>
                  <a:pt x="12192000" y="2586632"/>
                </a:lnTo>
                <a:lnTo>
                  <a:pt x="12192000" y="2609425"/>
                </a:lnTo>
                <a:lnTo>
                  <a:pt x="12013850" y="2609425"/>
                </a:lnTo>
                <a:lnTo>
                  <a:pt x="12008133" y="2622531"/>
                </a:lnTo>
                <a:cubicBezTo>
                  <a:pt x="12001688" y="2628811"/>
                  <a:pt x="11992777" y="2632813"/>
                  <a:pt x="11982903" y="2632813"/>
                </a:cubicBezTo>
                <a:cubicBezTo>
                  <a:pt x="11963158" y="2632813"/>
                  <a:pt x="11947251" y="2616795"/>
                  <a:pt x="11947251" y="2598646"/>
                </a:cubicBezTo>
                <a:cubicBezTo>
                  <a:pt x="11947251" y="2579419"/>
                  <a:pt x="11963158" y="2563930"/>
                  <a:pt x="11982903" y="2563930"/>
                </a:cubicBezTo>
                <a:close/>
                <a:moveTo>
                  <a:pt x="9004769" y="2524902"/>
                </a:moveTo>
                <a:cubicBezTo>
                  <a:pt x="8963470" y="2524902"/>
                  <a:pt x="8931415" y="2558390"/>
                  <a:pt x="8931415" y="2598902"/>
                </a:cubicBezTo>
                <a:cubicBezTo>
                  <a:pt x="8931415" y="2638331"/>
                  <a:pt x="8963470" y="2671819"/>
                  <a:pt x="9004769" y="2671819"/>
                </a:cubicBezTo>
                <a:cubicBezTo>
                  <a:pt x="9044979" y="2671819"/>
                  <a:pt x="9078126" y="2638331"/>
                  <a:pt x="9078126" y="2598902"/>
                </a:cubicBezTo>
                <a:cubicBezTo>
                  <a:pt x="9078126" y="2558390"/>
                  <a:pt x="9044979" y="2524902"/>
                  <a:pt x="9004769" y="2524902"/>
                </a:cubicBezTo>
                <a:close/>
                <a:moveTo>
                  <a:pt x="8734136" y="2524902"/>
                </a:moveTo>
                <a:cubicBezTo>
                  <a:pt x="8693381" y="2524902"/>
                  <a:pt x="8660232" y="2558390"/>
                  <a:pt x="8660232" y="2598902"/>
                </a:cubicBezTo>
                <a:cubicBezTo>
                  <a:pt x="8660232" y="2638331"/>
                  <a:pt x="8693381" y="2671819"/>
                  <a:pt x="8734136" y="2671819"/>
                </a:cubicBezTo>
                <a:cubicBezTo>
                  <a:pt x="8774346" y="2671819"/>
                  <a:pt x="8807495" y="2638331"/>
                  <a:pt x="8807495" y="2598902"/>
                </a:cubicBezTo>
                <a:cubicBezTo>
                  <a:pt x="8807495" y="2558390"/>
                  <a:pt x="8774346" y="2524902"/>
                  <a:pt x="8734136" y="2524902"/>
                </a:cubicBezTo>
                <a:close/>
                <a:moveTo>
                  <a:pt x="9004769" y="2501675"/>
                </a:moveTo>
                <a:cubicBezTo>
                  <a:pt x="9058022" y="2501675"/>
                  <a:pt x="9101495" y="2545968"/>
                  <a:pt x="9101495" y="2598902"/>
                </a:cubicBezTo>
                <a:cubicBezTo>
                  <a:pt x="9101495" y="2651834"/>
                  <a:pt x="9058022" y="2695040"/>
                  <a:pt x="9004769" y="2695040"/>
                </a:cubicBezTo>
                <a:cubicBezTo>
                  <a:pt x="8951518" y="2695040"/>
                  <a:pt x="8908044" y="2651834"/>
                  <a:pt x="8908044" y="2598902"/>
                </a:cubicBezTo>
                <a:cubicBezTo>
                  <a:pt x="8908044" y="2545968"/>
                  <a:pt x="8951518" y="2501675"/>
                  <a:pt x="9004769" y="2501675"/>
                </a:cubicBezTo>
                <a:close/>
                <a:moveTo>
                  <a:pt x="8734136" y="2501675"/>
                </a:moveTo>
                <a:cubicBezTo>
                  <a:pt x="8787932" y="2501675"/>
                  <a:pt x="8830861" y="2545968"/>
                  <a:pt x="8830861" y="2598902"/>
                </a:cubicBezTo>
                <a:cubicBezTo>
                  <a:pt x="8830861" y="2651834"/>
                  <a:pt x="8787932" y="2695040"/>
                  <a:pt x="8734136" y="2695040"/>
                </a:cubicBezTo>
                <a:cubicBezTo>
                  <a:pt x="8680882" y="2695040"/>
                  <a:pt x="8637410" y="2651834"/>
                  <a:pt x="8637410" y="2598902"/>
                </a:cubicBezTo>
                <a:cubicBezTo>
                  <a:pt x="8637410" y="2545968"/>
                  <a:pt x="8680882" y="2501675"/>
                  <a:pt x="8734136" y="2501675"/>
                </a:cubicBezTo>
                <a:close/>
                <a:moveTo>
                  <a:pt x="10195985" y="2427474"/>
                </a:moveTo>
                <a:cubicBezTo>
                  <a:pt x="10217788" y="2427474"/>
                  <a:pt x="10237549" y="2436329"/>
                  <a:pt x="10251856" y="2450631"/>
                </a:cubicBezTo>
                <a:lnTo>
                  <a:pt x="10265311" y="2470567"/>
                </a:lnTo>
                <a:lnTo>
                  <a:pt x="10464084" y="2470567"/>
                </a:lnTo>
                <a:lnTo>
                  <a:pt x="11474912" y="3480711"/>
                </a:lnTo>
                <a:lnTo>
                  <a:pt x="12192000" y="3480711"/>
                </a:lnTo>
                <a:lnTo>
                  <a:pt x="12192000" y="3549690"/>
                </a:lnTo>
                <a:lnTo>
                  <a:pt x="11445581" y="3549690"/>
                </a:lnTo>
                <a:lnTo>
                  <a:pt x="10435838" y="2540085"/>
                </a:lnTo>
                <a:lnTo>
                  <a:pt x="10266792" y="2540085"/>
                </a:lnTo>
                <a:lnTo>
                  <a:pt x="10251856" y="2562051"/>
                </a:lnTo>
                <a:cubicBezTo>
                  <a:pt x="10237549" y="2576215"/>
                  <a:pt x="10217788" y="2584934"/>
                  <a:pt x="10195985" y="2584934"/>
                </a:cubicBezTo>
                <a:cubicBezTo>
                  <a:pt x="10152381" y="2584934"/>
                  <a:pt x="10117498" y="2550064"/>
                  <a:pt x="10117498" y="2506477"/>
                </a:cubicBezTo>
                <a:cubicBezTo>
                  <a:pt x="10117498" y="2462889"/>
                  <a:pt x="10152381" y="2427474"/>
                  <a:pt x="10195985" y="2427474"/>
                </a:cubicBezTo>
                <a:close/>
                <a:moveTo>
                  <a:pt x="10977670" y="2384383"/>
                </a:moveTo>
                <a:cubicBezTo>
                  <a:pt x="10987362" y="2384383"/>
                  <a:pt x="10996113" y="2388287"/>
                  <a:pt x="11002435" y="2394476"/>
                </a:cubicBezTo>
                <a:lnTo>
                  <a:pt x="11008014" y="2407457"/>
                </a:lnTo>
                <a:lnTo>
                  <a:pt x="11099999" y="2407457"/>
                </a:lnTo>
                <a:lnTo>
                  <a:pt x="11459478" y="2766899"/>
                </a:lnTo>
                <a:lnTo>
                  <a:pt x="12192000" y="2766899"/>
                </a:lnTo>
                <a:lnTo>
                  <a:pt x="12192000" y="2790792"/>
                </a:lnTo>
                <a:lnTo>
                  <a:pt x="11449705" y="2790792"/>
                </a:lnTo>
                <a:lnTo>
                  <a:pt x="11090226" y="2430262"/>
                </a:lnTo>
                <a:lnTo>
                  <a:pt x="11007720" y="2430262"/>
                </a:lnTo>
                <a:lnTo>
                  <a:pt x="11002435" y="2443048"/>
                </a:lnTo>
                <a:cubicBezTo>
                  <a:pt x="10996113" y="2449371"/>
                  <a:pt x="10987362" y="2453272"/>
                  <a:pt x="10977670" y="2453272"/>
                </a:cubicBezTo>
                <a:cubicBezTo>
                  <a:pt x="10958828" y="2453272"/>
                  <a:pt x="10943752" y="2437665"/>
                  <a:pt x="10943752" y="2418289"/>
                </a:cubicBezTo>
                <a:cubicBezTo>
                  <a:pt x="10943752" y="2399992"/>
                  <a:pt x="10958828" y="2384383"/>
                  <a:pt x="10977670" y="2384383"/>
                </a:cubicBezTo>
                <a:close/>
                <a:moveTo>
                  <a:pt x="11176452" y="2287724"/>
                </a:moveTo>
                <a:cubicBezTo>
                  <a:pt x="11185438" y="2288125"/>
                  <a:pt x="11194358" y="2291875"/>
                  <a:pt x="11201220" y="2298839"/>
                </a:cubicBezTo>
                <a:cubicBezTo>
                  <a:pt x="11207532" y="2305535"/>
                  <a:pt x="11210550" y="2314375"/>
                  <a:pt x="11210206" y="2323148"/>
                </a:cubicBezTo>
                <a:lnTo>
                  <a:pt x="11203101" y="2338339"/>
                </a:lnTo>
                <a:lnTo>
                  <a:pt x="11289047" y="2431072"/>
                </a:lnTo>
                <a:lnTo>
                  <a:pt x="12192000" y="2431072"/>
                </a:lnTo>
                <a:lnTo>
                  <a:pt x="12192000" y="2454403"/>
                </a:lnTo>
                <a:lnTo>
                  <a:pt x="11278725" y="2454403"/>
                </a:lnTo>
                <a:lnTo>
                  <a:pt x="11184459" y="2352232"/>
                </a:lnTo>
                <a:lnTo>
                  <a:pt x="11173228" y="2356227"/>
                </a:lnTo>
                <a:cubicBezTo>
                  <a:pt x="11164175" y="2355892"/>
                  <a:pt x="11155391" y="2352143"/>
                  <a:pt x="11149078" y="2344911"/>
                </a:cubicBezTo>
                <a:cubicBezTo>
                  <a:pt x="11135357" y="2331516"/>
                  <a:pt x="11137002" y="2309018"/>
                  <a:pt x="11151274" y="2296697"/>
                </a:cubicBezTo>
                <a:cubicBezTo>
                  <a:pt x="11158409" y="2290268"/>
                  <a:pt x="11167464" y="2287322"/>
                  <a:pt x="11176452" y="2287724"/>
                </a:cubicBezTo>
                <a:close/>
                <a:moveTo>
                  <a:pt x="9337669" y="2261633"/>
                </a:moveTo>
                <a:cubicBezTo>
                  <a:pt x="9297459" y="2261633"/>
                  <a:pt x="9264311" y="2294673"/>
                  <a:pt x="9264311" y="2334754"/>
                </a:cubicBezTo>
                <a:cubicBezTo>
                  <a:pt x="9264311" y="2375377"/>
                  <a:pt x="9297459" y="2407876"/>
                  <a:pt x="9337669" y="2407876"/>
                </a:cubicBezTo>
                <a:cubicBezTo>
                  <a:pt x="9378425" y="2407876"/>
                  <a:pt x="9411030" y="2375377"/>
                  <a:pt x="9411030" y="2334754"/>
                </a:cubicBezTo>
                <a:cubicBezTo>
                  <a:pt x="9411030" y="2294673"/>
                  <a:pt x="9378425" y="2261633"/>
                  <a:pt x="9337669" y="2261633"/>
                </a:cubicBezTo>
                <a:close/>
                <a:moveTo>
                  <a:pt x="9018867" y="2254386"/>
                </a:moveTo>
                <a:cubicBezTo>
                  <a:pt x="8978539" y="2254386"/>
                  <a:pt x="8945303" y="2287334"/>
                  <a:pt x="8945303" y="2327305"/>
                </a:cubicBezTo>
                <a:cubicBezTo>
                  <a:pt x="8945303" y="2367814"/>
                  <a:pt x="8978539" y="2400763"/>
                  <a:pt x="9018867" y="2400763"/>
                </a:cubicBezTo>
                <a:cubicBezTo>
                  <a:pt x="9059738" y="2400763"/>
                  <a:pt x="9092978" y="2367814"/>
                  <a:pt x="9092978" y="2327305"/>
                </a:cubicBezTo>
                <a:cubicBezTo>
                  <a:pt x="9092978" y="2287334"/>
                  <a:pt x="9059738" y="2254386"/>
                  <a:pt x="9018867" y="2254386"/>
                </a:cubicBezTo>
                <a:close/>
                <a:moveTo>
                  <a:pt x="8734136" y="2254386"/>
                </a:moveTo>
                <a:cubicBezTo>
                  <a:pt x="8693381" y="2254386"/>
                  <a:pt x="8660234" y="2287334"/>
                  <a:pt x="8660234" y="2327305"/>
                </a:cubicBezTo>
                <a:cubicBezTo>
                  <a:pt x="8660234" y="2367814"/>
                  <a:pt x="8693381" y="2400763"/>
                  <a:pt x="8734136" y="2400763"/>
                </a:cubicBezTo>
                <a:cubicBezTo>
                  <a:pt x="8774346" y="2400763"/>
                  <a:pt x="8807495" y="2367814"/>
                  <a:pt x="8807495" y="2327305"/>
                </a:cubicBezTo>
                <a:cubicBezTo>
                  <a:pt x="8807495" y="2287334"/>
                  <a:pt x="8774346" y="2254386"/>
                  <a:pt x="8734136" y="2254386"/>
                </a:cubicBezTo>
                <a:close/>
                <a:moveTo>
                  <a:pt x="9337669" y="2238342"/>
                </a:moveTo>
                <a:cubicBezTo>
                  <a:pt x="9390924" y="2238342"/>
                  <a:pt x="9434396" y="2281674"/>
                  <a:pt x="9434396" y="2334754"/>
                </a:cubicBezTo>
                <a:cubicBezTo>
                  <a:pt x="9434396" y="2387835"/>
                  <a:pt x="9390924" y="2431709"/>
                  <a:pt x="9337669" y="2431709"/>
                </a:cubicBezTo>
                <a:cubicBezTo>
                  <a:pt x="9283874" y="2431709"/>
                  <a:pt x="9240948" y="2387835"/>
                  <a:pt x="9240948" y="2334754"/>
                </a:cubicBezTo>
                <a:cubicBezTo>
                  <a:pt x="9240948" y="2281674"/>
                  <a:pt x="9283874" y="2238342"/>
                  <a:pt x="9337669" y="2238342"/>
                </a:cubicBezTo>
                <a:close/>
                <a:moveTo>
                  <a:pt x="9018867" y="2231159"/>
                </a:moveTo>
                <a:cubicBezTo>
                  <a:pt x="9072269" y="2231159"/>
                  <a:pt x="9115864" y="2274370"/>
                  <a:pt x="9115864" y="2327305"/>
                </a:cubicBezTo>
                <a:cubicBezTo>
                  <a:pt x="9115864" y="2380237"/>
                  <a:pt x="9072269" y="2424529"/>
                  <a:pt x="9018867" y="2424529"/>
                </a:cubicBezTo>
                <a:cubicBezTo>
                  <a:pt x="8966010" y="2424529"/>
                  <a:pt x="8922420" y="2380237"/>
                  <a:pt x="8922420" y="2327305"/>
                </a:cubicBezTo>
                <a:cubicBezTo>
                  <a:pt x="8922420" y="2274370"/>
                  <a:pt x="8966010" y="2231159"/>
                  <a:pt x="9018867" y="2231159"/>
                </a:cubicBezTo>
                <a:close/>
                <a:moveTo>
                  <a:pt x="8734136" y="2231159"/>
                </a:moveTo>
                <a:cubicBezTo>
                  <a:pt x="8787932" y="2231159"/>
                  <a:pt x="8830861" y="2274370"/>
                  <a:pt x="8830861" y="2327305"/>
                </a:cubicBezTo>
                <a:cubicBezTo>
                  <a:pt x="8830861" y="2380237"/>
                  <a:pt x="8787932" y="2424529"/>
                  <a:pt x="8734136" y="2424529"/>
                </a:cubicBezTo>
                <a:cubicBezTo>
                  <a:pt x="8680882" y="2424529"/>
                  <a:pt x="8637410" y="2380237"/>
                  <a:pt x="8637410" y="2327305"/>
                </a:cubicBezTo>
                <a:cubicBezTo>
                  <a:pt x="8637410" y="2274370"/>
                  <a:pt x="8680882" y="2231159"/>
                  <a:pt x="8734136" y="2231159"/>
                </a:cubicBezTo>
                <a:close/>
                <a:moveTo>
                  <a:pt x="9663931" y="2139001"/>
                </a:moveTo>
                <a:cubicBezTo>
                  <a:pt x="9623406" y="2139001"/>
                  <a:pt x="9590978" y="2172041"/>
                  <a:pt x="9590978" y="2212663"/>
                </a:cubicBezTo>
                <a:cubicBezTo>
                  <a:pt x="9590978" y="2252746"/>
                  <a:pt x="9623406" y="2285786"/>
                  <a:pt x="9663931" y="2285786"/>
                </a:cubicBezTo>
                <a:cubicBezTo>
                  <a:pt x="9703918" y="2285786"/>
                  <a:pt x="9736878" y="2252746"/>
                  <a:pt x="9736878" y="2212663"/>
                </a:cubicBezTo>
                <a:cubicBezTo>
                  <a:pt x="9736878" y="2172041"/>
                  <a:pt x="9703918" y="2139001"/>
                  <a:pt x="9663931" y="2139001"/>
                </a:cubicBezTo>
                <a:close/>
                <a:moveTo>
                  <a:pt x="9663931" y="2116250"/>
                </a:moveTo>
                <a:cubicBezTo>
                  <a:pt x="9716890" y="2116250"/>
                  <a:pt x="9760115" y="2159581"/>
                  <a:pt x="9760115" y="2212663"/>
                </a:cubicBezTo>
                <a:cubicBezTo>
                  <a:pt x="9760115" y="2265744"/>
                  <a:pt x="9716890" y="2309619"/>
                  <a:pt x="9663931" y="2309619"/>
                </a:cubicBezTo>
                <a:cubicBezTo>
                  <a:pt x="9609893" y="2309619"/>
                  <a:pt x="9566658" y="2265744"/>
                  <a:pt x="9566658" y="2212663"/>
                </a:cubicBezTo>
                <a:cubicBezTo>
                  <a:pt x="9566658" y="2159581"/>
                  <a:pt x="9609893" y="2116250"/>
                  <a:pt x="9663931" y="2116250"/>
                </a:cubicBezTo>
                <a:close/>
                <a:moveTo>
                  <a:pt x="9305998" y="1984476"/>
                </a:moveTo>
                <a:cubicBezTo>
                  <a:pt x="9266010" y="1984476"/>
                  <a:pt x="9233048" y="2016974"/>
                  <a:pt x="9233048" y="2058139"/>
                </a:cubicBezTo>
                <a:cubicBezTo>
                  <a:pt x="9233048" y="2098222"/>
                  <a:pt x="9266010" y="2130179"/>
                  <a:pt x="9305998" y="2130179"/>
                </a:cubicBezTo>
                <a:cubicBezTo>
                  <a:pt x="9347066" y="2130179"/>
                  <a:pt x="9380027" y="2098222"/>
                  <a:pt x="9380027" y="2058139"/>
                </a:cubicBezTo>
                <a:cubicBezTo>
                  <a:pt x="9380027" y="2016974"/>
                  <a:pt x="9347066" y="1984476"/>
                  <a:pt x="9305998" y="1984476"/>
                </a:cubicBezTo>
                <a:close/>
                <a:moveTo>
                  <a:pt x="9018867" y="1984476"/>
                </a:moveTo>
                <a:cubicBezTo>
                  <a:pt x="8978539" y="1984476"/>
                  <a:pt x="8945303" y="2016976"/>
                  <a:pt x="8945303" y="2058141"/>
                </a:cubicBezTo>
                <a:cubicBezTo>
                  <a:pt x="8945303" y="2098222"/>
                  <a:pt x="8978539" y="2130179"/>
                  <a:pt x="9018867" y="2130179"/>
                </a:cubicBezTo>
                <a:cubicBezTo>
                  <a:pt x="9059738" y="2130179"/>
                  <a:pt x="9092978" y="2098222"/>
                  <a:pt x="9092978" y="2058141"/>
                </a:cubicBezTo>
                <a:cubicBezTo>
                  <a:pt x="9092978" y="2016976"/>
                  <a:pt x="9059738" y="1984476"/>
                  <a:pt x="9018867" y="1984476"/>
                </a:cubicBezTo>
                <a:close/>
                <a:moveTo>
                  <a:pt x="9018867" y="1960645"/>
                </a:moveTo>
                <a:cubicBezTo>
                  <a:pt x="9072269" y="1960645"/>
                  <a:pt x="9115864" y="2003976"/>
                  <a:pt x="9115864" y="2058141"/>
                </a:cubicBezTo>
                <a:cubicBezTo>
                  <a:pt x="9115864" y="2110680"/>
                  <a:pt x="9072269" y="2154011"/>
                  <a:pt x="9018867" y="2154011"/>
                </a:cubicBezTo>
                <a:cubicBezTo>
                  <a:pt x="8966010" y="2154011"/>
                  <a:pt x="8922420" y="2110680"/>
                  <a:pt x="8922420" y="2058141"/>
                </a:cubicBezTo>
                <a:cubicBezTo>
                  <a:pt x="8922420" y="2003976"/>
                  <a:pt x="8966010" y="1960645"/>
                  <a:pt x="9018867" y="1960645"/>
                </a:cubicBezTo>
                <a:close/>
                <a:moveTo>
                  <a:pt x="9305998" y="1960644"/>
                </a:moveTo>
                <a:cubicBezTo>
                  <a:pt x="9358955" y="1960644"/>
                  <a:pt x="9403266" y="2003975"/>
                  <a:pt x="9403266" y="2058139"/>
                </a:cubicBezTo>
                <a:cubicBezTo>
                  <a:pt x="9403266" y="2110680"/>
                  <a:pt x="9358955" y="2154011"/>
                  <a:pt x="9305998" y="2154011"/>
                </a:cubicBezTo>
                <a:cubicBezTo>
                  <a:pt x="9253042" y="2154011"/>
                  <a:pt x="9209810" y="2110680"/>
                  <a:pt x="9209810" y="2058139"/>
                </a:cubicBezTo>
                <a:cubicBezTo>
                  <a:pt x="9209810" y="2003975"/>
                  <a:pt x="9253042" y="1960644"/>
                  <a:pt x="9305998" y="1960644"/>
                </a:cubicBezTo>
                <a:close/>
                <a:moveTo>
                  <a:pt x="10934830" y="1955870"/>
                </a:moveTo>
                <a:cubicBezTo>
                  <a:pt x="10944448" y="1955870"/>
                  <a:pt x="10953128" y="1959742"/>
                  <a:pt x="10959407" y="1965949"/>
                </a:cubicBezTo>
                <a:lnTo>
                  <a:pt x="10965321" y="1979995"/>
                </a:lnTo>
                <a:lnTo>
                  <a:pt x="11072114" y="1979995"/>
                </a:lnTo>
                <a:lnTo>
                  <a:pt x="11447394" y="2354912"/>
                </a:lnTo>
                <a:lnTo>
                  <a:pt x="12192000" y="2354912"/>
                </a:lnTo>
                <a:lnTo>
                  <a:pt x="12192000" y="2378241"/>
                </a:lnTo>
                <a:lnTo>
                  <a:pt x="11437615" y="2378241"/>
                </a:lnTo>
                <a:lnTo>
                  <a:pt x="11062883" y="2003325"/>
                </a:lnTo>
                <a:lnTo>
                  <a:pt x="10964068" y="2003325"/>
                </a:lnTo>
                <a:lnTo>
                  <a:pt x="10959407" y="2014612"/>
                </a:lnTo>
                <a:cubicBezTo>
                  <a:pt x="10953128" y="2020887"/>
                  <a:pt x="10944448" y="2024759"/>
                  <a:pt x="10934830" y="2024759"/>
                </a:cubicBezTo>
                <a:cubicBezTo>
                  <a:pt x="10916131" y="2024759"/>
                  <a:pt x="10900639" y="2009272"/>
                  <a:pt x="10900639" y="1990047"/>
                </a:cubicBezTo>
                <a:cubicBezTo>
                  <a:pt x="10900639" y="1971357"/>
                  <a:pt x="10916131" y="1955870"/>
                  <a:pt x="10934830" y="1955870"/>
                </a:cubicBezTo>
                <a:close/>
                <a:moveTo>
                  <a:pt x="10147180" y="1909723"/>
                </a:moveTo>
                <a:cubicBezTo>
                  <a:pt x="10106968" y="1909723"/>
                  <a:pt x="10073821" y="1942762"/>
                  <a:pt x="10073821" y="1983386"/>
                </a:cubicBezTo>
                <a:cubicBezTo>
                  <a:pt x="10073821" y="2022927"/>
                  <a:pt x="10106968" y="2057051"/>
                  <a:pt x="10147180" y="2057051"/>
                </a:cubicBezTo>
                <a:cubicBezTo>
                  <a:pt x="10187932" y="2057051"/>
                  <a:pt x="10221078" y="2022927"/>
                  <a:pt x="10221078" y="1983386"/>
                </a:cubicBezTo>
                <a:cubicBezTo>
                  <a:pt x="10221078" y="1942762"/>
                  <a:pt x="10187932" y="1909723"/>
                  <a:pt x="10147180" y="1909723"/>
                </a:cubicBezTo>
                <a:close/>
                <a:moveTo>
                  <a:pt x="10147180" y="1886431"/>
                </a:moveTo>
                <a:cubicBezTo>
                  <a:pt x="10200430" y="1886431"/>
                  <a:pt x="10243904" y="1929763"/>
                  <a:pt x="10243904" y="1983386"/>
                </a:cubicBezTo>
                <a:cubicBezTo>
                  <a:pt x="10243904" y="2036468"/>
                  <a:pt x="10200430" y="2079799"/>
                  <a:pt x="10147180" y="2079799"/>
                </a:cubicBezTo>
                <a:cubicBezTo>
                  <a:pt x="10093928" y="2079799"/>
                  <a:pt x="10050454" y="2036468"/>
                  <a:pt x="10050454" y="1983386"/>
                </a:cubicBezTo>
                <a:cubicBezTo>
                  <a:pt x="10050454" y="1929763"/>
                  <a:pt x="10093928" y="1886431"/>
                  <a:pt x="10147180" y="1886431"/>
                </a:cubicBezTo>
                <a:close/>
                <a:moveTo>
                  <a:pt x="11920049" y="1788251"/>
                </a:moveTo>
                <a:cubicBezTo>
                  <a:pt x="11929203" y="1788251"/>
                  <a:pt x="11937684" y="1792256"/>
                  <a:pt x="11943874" y="1798663"/>
                </a:cubicBezTo>
                <a:lnTo>
                  <a:pt x="11949390" y="1812230"/>
                </a:lnTo>
                <a:lnTo>
                  <a:pt x="12192000" y="1812230"/>
                </a:lnTo>
                <a:lnTo>
                  <a:pt x="12192000" y="1835587"/>
                </a:lnTo>
                <a:lnTo>
                  <a:pt x="11948804" y="1835587"/>
                </a:lnTo>
                <a:lnTo>
                  <a:pt x="11943874" y="1847128"/>
                </a:lnTo>
                <a:cubicBezTo>
                  <a:pt x="11937684" y="1853268"/>
                  <a:pt x="11929203" y="1857140"/>
                  <a:pt x="11920049" y="1857140"/>
                </a:cubicBezTo>
                <a:cubicBezTo>
                  <a:pt x="11900668" y="1857140"/>
                  <a:pt x="11885054" y="1841653"/>
                  <a:pt x="11885054" y="1823497"/>
                </a:cubicBezTo>
                <a:cubicBezTo>
                  <a:pt x="11885054" y="1804272"/>
                  <a:pt x="11900668" y="1788251"/>
                  <a:pt x="11920049" y="1788251"/>
                </a:cubicBezTo>
                <a:close/>
                <a:moveTo>
                  <a:pt x="10793327" y="1632643"/>
                </a:moveTo>
                <a:cubicBezTo>
                  <a:pt x="10803019" y="1632643"/>
                  <a:pt x="10811767" y="1636440"/>
                  <a:pt x="10818095" y="1642677"/>
                </a:cubicBezTo>
                <a:lnTo>
                  <a:pt x="10823052" y="1654637"/>
                </a:lnTo>
                <a:lnTo>
                  <a:pt x="10852482" y="1654637"/>
                </a:lnTo>
                <a:lnTo>
                  <a:pt x="11470737" y="2271063"/>
                </a:lnTo>
                <a:lnTo>
                  <a:pt x="12192000" y="2271063"/>
                </a:lnTo>
                <a:lnTo>
                  <a:pt x="12192000" y="2294398"/>
                </a:lnTo>
                <a:lnTo>
                  <a:pt x="11460958" y="2294398"/>
                </a:lnTo>
                <a:lnTo>
                  <a:pt x="10843790" y="1677970"/>
                </a:lnTo>
                <a:lnTo>
                  <a:pt x="10823876" y="1677970"/>
                </a:lnTo>
                <a:lnTo>
                  <a:pt x="10818095" y="1691764"/>
                </a:lnTo>
                <a:cubicBezTo>
                  <a:pt x="10811767" y="1697866"/>
                  <a:pt x="10803019" y="1701526"/>
                  <a:pt x="10793327" y="1701526"/>
                </a:cubicBezTo>
                <a:cubicBezTo>
                  <a:pt x="10775022" y="1701526"/>
                  <a:pt x="10759408" y="1686883"/>
                  <a:pt x="10759408" y="1667355"/>
                </a:cubicBezTo>
                <a:cubicBezTo>
                  <a:pt x="10759408" y="1647830"/>
                  <a:pt x="10775022" y="1632643"/>
                  <a:pt x="10793327" y="1632643"/>
                </a:cubicBezTo>
                <a:close/>
                <a:moveTo>
                  <a:pt x="11598539" y="1632088"/>
                </a:moveTo>
                <a:cubicBezTo>
                  <a:pt x="11558332" y="1632088"/>
                  <a:pt x="11525184" y="1665221"/>
                  <a:pt x="11525184" y="1705959"/>
                </a:cubicBezTo>
                <a:cubicBezTo>
                  <a:pt x="11525184" y="1746697"/>
                  <a:pt x="11558332" y="1779832"/>
                  <a:pt x="11598539" y="1779832"/>
                </a:cubicBezTo>
                <a:cubicBezTo>
                  <a:pt x="11638751" y="1779832"/>
                  <a:pt x="11671900" y="1746697"/>
                  <a:pt x="11671900" y="1705959"/>
                </a:cubicBezTo>
                <a:cubicBezTo>
                  <a:pt x="11671900" y="1665221"/>
                  <a:pt x="11638751" y="1632088"/>
                  <a:pt x="11598539" y="1632088"/>
                </a:cubicBezTo>
                <a:close/>
                <a:moveTo>
                  <a:pt x="11598539" y="1608732"/>
                </a:moveTo>
                <a:cubicBezTo>
                  <a:pt x="11651792" y="1608732"/>
                  <a:pt x="11695267" y="1652185"/>
                  <a:pt x="11695267" y="1705959"/>
                </a:cubicBezTo>
                <a:cubicBezTo>
                  <a:pt x="11695267" y="1759190"/>
                  <a:pt x="11651792" y="1802100"/>
                  <a:pt x="11598539" y="1802100"/>
                </a:cubicBezTo>
                <a:cubicBezTo>
                  <a:pt x="11544747" y="1802100"/>
                  <a:pt x="11501818" y="1759190"/>
                  <a:pt x="11501818" y="1705959"/>
                </a:cubicBezTo>
                <a:cubicBezTo>
                  <a:pt x="11501818" y="1652185"/>
                  <a:pt x="11544747" y="1608732"/>
                  <a:pt x="11598539" y="1608732"/>
                </a:cubicBezTo>
                <a:close/>
                <a:moveTo>
                  <a:pt x="10345690" y="1428600"/>
                </a:moveTo>
                <a:cubicBezTo>
                  <a:pt x="10305363" y="1428600"/>
                  <a:pt x="10272126" y="1461735"/>
                  <a:pt x="10272126" y="1501929"/>
                </a:cubicBezTo>
                <a:cubicBezTo>
                  <a:pt x="10272126" y="1542666"/>
                  <a:pt x="10305363" y="1575257"/>
                  <a:pt x="10345690" y="1575257"/>
                </a:cubicBezTo>
                <a:cubicBezTo>
                  <a:pt x="10386556" y="1575257"/>
                  <a:pt x="10419799" y="1542666"/>
                  <a:pt x="10419799" y="1501929"/>
                </a:cubicBezTo>
                <a:cubicBezTo>
                  <a:pt x="10419799" y="1461735"/>
                  <a:pt x="10386556" y="1428600"/>
                  <a:pt x="10345690" y="1428600"/>
                </a:cubicBezTo>
                <a:close/>
                <a:moveTo>
                  <a:pt x="10060688" y="1428600"/>
                </a:moveTo>
                <a:cubicBezTo>
                  <a:pt x="10020361" y="1428600"/>
                  <a:pt x="9987117" y="1461735"/>
                  <a:pt x="9987117" y="1501929"/>
                </a:cubicBezTo>
                <a:cubicBezTo>
                  <a:pt x="9987117" y="1542666"/>
                  <a:pt x="10020361" y="1575257"/>
                  <a:pt x="10060688" y="1575257"/>
                </a:cubicBezTo>
                <a:cubicBezTo>
                  <a:pt x="10101559" y="1575257"/>
                  <a:pt x="10134797" y="1542666"/>
                  <a:pt x="10134797" y="1501929"/>
                </a:cubicBezTo>
                <a:cubicBezTo>
                  <a:pt x="10134797" y="1461735"/>
                  <a:pt x="10101559" y="1428600"/>
                  <a:pt x="10060688" y="1428600"/>
                </a:cubicBezTo>
                <a:close/>
                <a:moveTo>
                  <a:pt x="10345690" y="1405244"/>
                </a:moveTo>
                <a:cubicBezTo>
                  <a:pt x="10399093" y="1405244"/>
                  <a:pt x="10442684" y="1448697"/>
                  <a:pt x="10442684" y="1501929"/>
                </a:cubicBezTo>
                <a:cubicBezTo>
                  <a:pt x="10442684" y="1555160"/>
                  <a:pt x="10399093" y="1598613"/>
                  <a:pt x="10345690" y="1598613"/>
                </a:cubicBezTo>
                <a:cubicBezTo>
                  <a:pt x="10292831" y="1598613"/>
                  <a:pt x="10249240" y="1555160"/>
                  <a:pt x="10249240" y="1501929"/>
                </a:cubicBezTo>
                <a:cubicBezTo>
                  <a:pt x="10249240" y="1448697"/>
                  <a:pt x="10292831" y="1405244"/>
                  <a:pt x="10345690" y="1405244"/>
                </a:cubicBezTo>
                <a:close/>
                <a:moveTo>
                  <a:pt x="10060688" y="1405244"/>
                </a:moveTo>
                <a:cubicBezTo>
                  <a:pt x="10114090" y="1405244"/>
                  <a:pt x="10157684" y="1448697"/>
                  <a:pt x="10157684" y="1501929"/>
                </a:cubicBezTo>
                <a:cubicBezTo>
                  <a:pt x="10157684" y="1555160"/>
                  <a:pt x="10114090" y="1598613"/>
                  <a:pt x="10060688" y="1598613"/>
                </a:cubicBezTo>
                <a:cubicBezTo>
                  <a:pt x="10007829" y="1598613"/>
                  <a:pt x="9964233" y="1555160"/>
                  <a:pt x="9964233" y="1501929"/>
                </a:cubicBezTo>
                <a:cubicBezTo>
                  <a:pt x="9964233" y="1448697"/>
                  <a:pt x="10007829" y="1405244"/>
                  <a:pt x="10060688" y="1405244"/>
                </a:cubicBezTo>
                <a:close/>
                <a:moveTo>
                  <a:pt x="10716689" y="1395641"/>
                </a:moveTo>
                <a:cubicBezTo>
                  <a:pt x="10726379" y="1395641"/>
                  <a:pt x="10735129" y="1399617"/>
                  <a:pt x="10741455" y="1406058"/>
                </a:cubicBezTo>
                <a:lnTo>
                  <a:pt x="10747408" y="1420731"/>
                </a:lnTo>
                <a:lnTo>
                  <a:pt x="11516211" y="2188845"/>
                </a:lnTo>
                <a:lnTo>
                  <a:pt x="12192000" y="2188845"/>
                </a:lnTo>
                <a:lnTo>
                  <a:pt x="12192000" y="2211637"/>
                </a:lnTo>
                <a:lnTo>
                  <a:pt x="11506434" y="2211637"/>
                </a:lnTo>
                <a:lnTo>
                  <a:pt x="10743896" y="1450323"/>
                </a:lnTo>
                <a:lnTo>
                  <a:pt x="10741455" y="1456290"/>
                </a:lnTo>
                <a:cubicBezTo>
                  <a:pt x="10735129" y="1462801"/>
                  <a:pt x="10726379" y="1466912"/>
                  <a:pt x="10716689" y="1466912"/>
                </a:cubicBezTo>
                <a:cubicBezTo>
                  <a:pt x="10698384" y="1466912"/>
                  <a:pt x="10682770" y="1450465"/>
                  <a:pt x="10682770" y="1431278"/>
                </a:cubicBezTo>
                <a:cubicBezTo>
                  <a:pt x="10682770" y="1411540"/>
                  <a:pt x="10698384" y="1395641"/>
                  <a:pt x="10716689" y="1395641"/>
                </a:cubicBezTo>
                <a:close/>
                <a:moveTo>
                  <a:pt x="10590125" y="1223276"/>
                </a:moveTo>
                <a:lnTo>
                  <a:pt x="10710691" y="1223276"/>
                </a:lnTo>
                <a:lnTo>
                  <a:pt x="11563339" y="2076328"/>
                </a:lnTo>
                <a:lnTo>
                  <a:pt x="12192000" y="2076328"/>
                </a:lnTo>
                <a:lnTo>
                  <a:pt x="12192000" y="2099677"/>
                </a:lnTo>
                <a:lnTo>
                  <a:pt x="11554108" y="2099677"/>
                </a:lnTo>
                <a:lnTo>
                  <a:pt x="10700915" y="1246625"/>
                </a:lnTo>
                <a:lnTo>
                  <a:pt x="10599901" y="1246625"/>
                </a:lnTo>
                <a:lnTo>
                  <a:pt x="10552109" y="1295495"/>
                </a:lnTo>
                <a:lnTo>
                  <a:pt x="10552109" y="1605548"/>
                </a:lnTo>
                <a:lnTo>
                  <a:pt x="10424482" y="1732610"/>
                </a:lnTo>
                <a:lnTo>
                  <a:pt x="10040716" y="1732610"/>
                </a:lnTo>
                <a:lnTo>
                  <a:pt x="10034747" y="1746633"/>
                </a:lnTo>
                <a:cubicBezTo>
                  <a:pt x="10028304" y="1752821"/>
                  <a:pt x="10019391" y="1756588"/>
                  <a:pt x="10009518" y="1756588"/>
                </a:cubicBezTo>
                <a:cubicBezTo>
                  <a:pt x="9990322" y="1756588"/>
                  <a:pt x="9973867" y="1741520"/>
                  <a:pt x="9973867" y="1722145"/>
                </a:cubicBezTo>
                <a:cubicBezTo>
                  <a:pt x="9973867" y="1702773"/>
                  <a:pt x="9990322" y="1687703"/>
                  <a:pt x="10009518" y="1687703"/>
                </a:cubicBezTo>
                <a:cubicBezTo>
                  <a:pt x="10019391" y="1687703"/>
                  <a:pt x="10028304" y="1691469"/>
                  <a:pt x="10034747" y="1697659"/>
                </a:cubicBezTo>
                <a:lnTo>
                  <a:pt x="10039685" y="1709259"/>
                </a:lnTo>
                <a:lnTo>
                  <a:pt x="10414706" y="1709259"/>
                </a:lnTo>
                <a:lnTo>
                  <a:pt x="10528213" y="1596317"/>
                </a:lnTo>
                <a:lnTo>
                  <a:pt x="10528213" y="1285720"/>
                </a:lnTo>
                <a:close/>
                <a:moveTo>
                  <a:pt x="10467839" y="1098789"/>
                </a:moveTo>
                <a:lnTo>
                  <a:pt x="10729671" y="1098789"/>
                </a:lnTo>
                <a:lnTo>
                  <a:pt x="11597192" y="1965463"/>
                </a:lnTo>
                <a:lnTo>
                  <a:pt x="12192000" y="1965463"/>
                </a:lnTo>
                <a:lnTo>
                  <a:pt x="12192000" y="1988800"/>
                </a:lnTo>
                <a:lnTo>
                  <a:pt x="11587414" y="1988800"/>
                </a:lnTo>
                <a:lnTo>
                  <a:pt x="10719893" y="1122126"/>
                </a:lnTo>
                <a:lnTo>
                  <a:pt x="10477616" y="1122126"/>
                </a:lnTo>
                <a:lnTo>
                  <a:pt x="10361911" y="1236090"/>
                </a:lnTo>
                <a:lnTo>
                  <a:pt x="10103128" y="1236090"/>
                </a:lnTo>
                <a:lnTo>
                  <a:pt x="10097275" y="1250614"/>
                </a:lnTo>
                <a:cubicBezTo>
                  <a:pt x="10091017" y="1257056"/>
                  <a:pt x="10082401" y="1261031"/>
                  <a:pt x="10072980" y="1261031"/>
                </a:cubicBezTo>
                <a:cubicBezTo>
                  <a:pt x="10054135" y="1261031"/>
                  <a:pt x="10038520" y="1245132"/>
                  <a:pt x="10038520" y="1225396"/>
                </a:cubicBezTo>
                <a:cubicBezTo>
                  <a:pt x="10038520" y="1205659"/>
                  <a:pt x="10054135" y="1189760"/>
                  <a:pt x="10072980" y="1189760"/>
                </a:cubicBezTo>
                <a:cubicBezTo>
                  <a:pt x="10082401" y="1189760"/>
                  <a:pt x="10091017" y="1193735"/>
                  <a:pt x="10097275" y="1200177"/>
                </a:cubicBezTo>
                <a:lnTo>
                  <a:pt x="10102344" y="1212756"/>
                </a:lnTo>
                <a:lnTo>
                  <a:pt x="10353220" y="1212756"/>
                </a:lnTo>
                <a:close/>
                <a:moveTo>
                  <a:pt x="11598539" y="629013"/>
                </a:moveTo>
                <a:cubicBezTo>
                  <a:pt x="11558332" y="629013"/>
                  <a:pt x="11525184" y="661604"/>
                  <a:pt x="11525184" y="702340"/>
                </a:cubicBezTo>
                <a:cubicBezTo>
                  <a:pt x="11525184" y="742534"/>
                  <a:pt x="11558332" y="775668"/>
                  <a:pt x="11598539" y="775668"/>
                </a:cubicBezTo>
                <a:cubicBezTo>
                  <a:pt x="11638751" y="775668"/>
                  <a:pt x="11671900" y="742534"/>
                  <a:pt x="11671900" y="702340"/>
                </a:cubicBezTo>
                <a:cubicBezTo>
                  <a:pt x="11671900" y="661604"/>
                  <a:pt x="11638751" y="629013"/>
                  <a:pt x="11598539" y="629013"/>
                </a:cubicBezTo>
                <a:close/>
                <a:moveTo>
                  <a:pt x="11598539" y="605657"/>
                </a:moveTo>
                <a:cubicBezTo>
                  <a:pt x="11651792" y="605657"/>
                  <a:pt x="11695267" y="649110"/>
                  <a:pt x="11695267" y="702340"/>
                </a:cubicBezTo>
                <a:cubicBezTo>
                  <a:pt x="11695267" y="755570"/>
                  <a:pt x="11651792" y="799024"/>
                  <a:pt x="11598539" y="799024"/>
                </a:cubicBezTo>
                <a:cubicBezTo>
                  <a:pt x="11544747" y="799024"/>
                  <a:pt x="11501818" y="755570"/>
                  <a:pt x="11501818" y="702340"/>
                </a:cubicBezTo>
                <a:cubicBezTo>
                  <a:pt x="11501818" y="649110"/>
                  <a:pt x="11544747" y="605657"/>
                  <a:pt x="11598539" y="605657"/>
                </a:cubicBezTo>
                <a:close/>
                <a:moveTo>
                  <a:pt x="10501378" y="169934"/>
                </a:moveTo>
                <a:lnTo>
                  <a:pt x="11459610" y="1126710"/>
                </a:lnTo>
                <a:lnTo>
                  <a:pt x="12192000" y="1126710"/>
                </a:lnTo>
                <a:lnTo>
                  <a:pt x="12192000" y="1150576"/>
                </a:lnTo>
                <a:lnTo>
                  <a:pt x="11449831" y="1150576"/>
                </a:lnTo>
                <a:lnTo>
                  <a:pt x="10483993" y="186206"/>
                </a:lnTo>
                <a:close/>
                <a:moveTo>
                  <a:pt x="10888819" y="165145"/>
                </a:moveTo>
                <a:lnTo>
                  <a:pt x="11260298" y="537220"/>
                </a:lnTo>
                <a:lnTo>
                  <a:pt x="11705097" y="537220"/>
                </a:lnTo>
                <a:lnTo>
                  <a:pt x="11841414" y="672669"/>
                </a:lnTo>
                <a:lnTo>
                  <a:pt x="12125999" y="672669"/>
                </a:lnTo>
                <a:lnTo>
                  <a:pt x="12192000" y="606852"/>
                </a:lnTo>
                <a:lnTo>
                  <a:pt x="12192000" y="639494"/>
                </a:lnTo>
                <a:lnTo>
                  <a:pt x="12135773" y="696059"/>
                </a:lnTo>
                <a:lnTo>
                  <a:pt x="11831638" y="696059"/>
                </a:lnTo>
                <a:lnTo>
                  <a:pt x="11695321" y="560611"/>
                </a:lnTo>
                <a:lnTo>
                  <a:pt x="11251066" y="560611"/>
                </a:lnTo>
                <a:lnTo>
                  <a:pt x="10871984" y="180919"/>
                </a:lnTo>
                <a:close/>
                <a:moveTo>
                  <a:pt x="10681002" y="117266"/>
                </a:moveTo>
                <a:lnTo>
                  <a:pt x="11447453" y="883398"/>
                </a:lnTo>
                <a:lnTo>
                  <a:pt x="12038994" y="883398"/>
                </a:lnTo>
                <a:lnTo>
                  <a:pt x="12192000" y="730900"/>
                </a:lnTo>
                <a:lnTo>
                  <a:pt x="12192000" y="763662"/>
                </a:lnTo>
                <a:lnTo>
                  <a:pt x="12048771" y="906730"/>
                </a:lnTo>
                <a:lnTo>
                  <a:pt x="11438218" y="906730"/>
                </a:lnTo>
                <a:lnTo>
                  <a:pt x="10663619" y="134085"/>
                </a:lnTo>
                <a:close/>
                <a:moveTo>
                  <a:pt x="10574538" y="102902"/>
                </a:moveTo>
                <a:lnTo>
                  <a:pt x="11459504" y="1022215"/>
                </a:lnTo>
                <a:lnTo>
                  <a:pt x="12192000" y="1022215"/>
                </a:lnTo>
                <a:lnTo>
                  <a:pt x="12192000" y="1045579"/>
                </a:lnTo>
                <a:lnTo>
                  <a:pt x="11449723" y="1045579"/>
                </a:lnTo>
                <a:lnTo>
                  <a:pt x="10558241" y="118659"/>
                </a:lnTo>
                <a:close/>
                <a:moveTo>
                  <a:pt x="9106950" y="76569"/>
                </a:moveTo>
                <a:lnTo>
                  <a:pt x="9577261" y="547842"/>
                </a:lnTo>
                <a:lnTo>
                  <a:pt x="10004670" y="547842"/>
                </a:lnTo>
                <a:lnTo>
                  <a:pt x="10215930" y="757958"/>
                </a:lnTo>
                <a:lnTo>
                  <a:pt x="10821471" y="757958"/>
                </a:lnTo>
                <a:lnTo>
                  <a:pt x="11371076" y="1308500"/>
                </a:lnTo>
                <a:lnTo>
                  <a:pt x="12192000" y="1308500"/>
                </a:lnTo>
                <a:lnTo>
                  <a:pt x="12192000" y="1331847"/>
                </a:lnTo>
                <a:lnTo>
                  <a:pt x="11361300" y="1331847"/>
                </a:lnTo>
                <a:lnTo>
                  <a:pt x="10811695" y="781305"/>
                </a:lnTo>
                <a:lnTo>
                  <a:pt x="10206156" y="781305"/>
                </a:lnTo>
                <a:lnTo>
                  <a:pt x="9994895" y="570101"/>
                </a:lnTo>
                <a:lnTo>
                  <a:pt x="9568030" y="570101"/>
                </a:lnTo>
                <a:lnTo>
                  <a:pt x="9090112" y="93400"/>
                </a:lnTo>
                <a:close/>
                <a:moveTo>
                  <a:pt x="10842236" y="7143"/>
                </a:moveTo>
                <a:lnTo>
                  <a:pt x="11296471" y="461996"/>
                </a:lnTo>
                <a:lnTo>
                  <a:pt x="12192000" y="461996"/>
                </a:lnTo>
                <a:lnTo>
                  <a:pt x="12192000" y="485391"/>
                </a:lnTo>
                <a:lnTo>
                  <a:pt x="11286691" y="485391"/>
                </a:lnTo>
                <a:lnTo>
                  <a:pt x="10826480" y="24555"/>
                </a:lnTo>
                <a:close/>
                <a:moveTo>
                  <a:pt x="10930774" y="0"/>
                </a:moveTo>
                <a:lnTo>
                  <a:pt x="11319262" y="388401"/>
                </a:lnTo>
                <a:lnTo>
                  <a:pt x="12192000" y="388401"/>
                </a:lnTo>
                <a:lnTo>
                  <a:pt x="12192000" y="411216"/>
                </a:lnTo>
                <a:lnTo>
                  <a:pt x="11309481" y="411216"/>
                </a:lnTo>
                <a:lnTo>
                  <a:pt x="10915016" y="16296"/>
                </a:lnTo>
                <a:close/>
              </a:path>
            </a:pathLst>
          </a:custGeom>
          <a:gradFill>
            <a:gsLst>
              <a:gs pos="0">
                <a:srgbClr val="E0E0E0"/>
              </a:gs>
              <a:gs pos="2000">
                <a:srgbClr val="E0E0E0"/>
              </a:gs>
              <a:gs pos="100000">
                <a:schemeClr val="accent2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8"/>
          <p:cNvSpPr>
            <a:spLocks noGrp="1"/>
          </p:cNvSpPr>
          <p:nvPr>
            <p:ph type="pic" idx="2"/>
          </p:nvPr>
        </p:nvSpPr>
        <p:spPr>
          <a:xfrm>
            <a:off x="1129167" y="546101"/>
            <a:ext cx="3416400" cy="4064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836425" y="506675"/>
            <a:ext cx="3500700" cy="801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body" idx="1"/>
          </p:nvPr>
        </p:nvSpPr>
        <p:spPr>
          <a:xfrm>
            <a:off x="4895696" y="1704275"/>
            <a:ext cx="3441300" cy="2630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Nunito"/>
              <a:buChar char="•"/>
              <a:defRPr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2385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2385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Nunito"/>
              <a:buChar char="➢"/>
              <a:defRPr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"/>
              <a:buChar char="•"/>
              <a:defRPr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"/>
              <a:buChar char="•"/>
              <a:defRPr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"/>
              <a:buChar char="•"/>
              <a:defRPr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"/>
              <a:buChar char="•"/>
              <a:defRPr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"/>
              <a:buChar char="•"/>
              <a:defRPr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"/>
              <a:buChar char="•"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 features">
  <p:cSld name="App features">
    <p:bg>
      <p:bgPr>
        <a:solidFill>
          <a:srgbClr val="FFFFFF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23246"/>
            <a:ext cx="9144000" cy="5120255"/>
          </a:xfrm>
          <a:custGeom>
            <a:avLst/>
            <a:gdLst/>
            <a:ahLst/>
            <a:cxnLst/>
            <a:rect l="l" t="t" r="r" b="b"/>
            <a:pathLst>
              <a:path w="12192000" h="6827006" extrusionOk="0">
                <a:moveTo>
                  <a:pt x="4450854" y="6822737"/>
                </a:moveTo>
                <a:lnTo>
                  <a:pt x="5253370" y="6822737"/>
                </a:lnTo>
                <a:lnTo>
                  <a:pt x="5257626" y="6827006"/>
                </a:lnTo>
                <a:lnTo>
                  <a:pt x="4446587" y="6827006"/>
                </a:lnTo>
                <a:close/>
                <a:moveTo>
                  <a:pt x="8421608" y="6810417"/>
                </a:moveTo>
                <a:cubicBezTo>
                  <a:pt x="8433306" y="6810417"/>
                  <a:pt x="8445006" y="6814852"/>
                  <a:pt x="8453882" y="6823724"/>
                </a:cubicBezTo>
                <a:lnTo>
                  <a:pt x="8455237" y="6827006"/>
                </a:lnTo>
                <a:lnTo>
                  <a:pt x="8387978" y="6827006"/>
                </a:lnTo>
                <a:lnTo>
                  <a:pt x="8389332" y="6823724"/>
                </a:lnTo>
                <a:cubicBezTo>
                  <a:pt x="8398208" y="6814852"/>
                  <a:pt x="8409908" y="6810417"/>
                  <a:pt x="8421608" y="6810417"/>
                </a:cubicBezTo>
                <a:close/>
                <a:moveTo>
                  <a:pt x="10286368" y="6798798"/>
                </a:moveTo>
                <a:cubicBezTo>
                  <a:pt x="10296135" y="6798798"/>
                  <a:pt x="10304683" y="6802701"/>
                  <a:pt x="10310785" y="6808889"/>
                </a:cubicBezTo>
                <a:lnTo>
                  <a:pt x="10315483" y="6820344"/>
                </a:lnTo>
                <a:lnTo>
                  <a:pt x="10362313" y="6820344"/>
                </a:lnTo>
                <a:lnTo>
                  <a:pt x="10368988" y="6827006"/>
                </a:lnTo>
                <a:lnTo>
                  <a:pt x="10254043" y="6827006"/>
                </a:lnTo>
                <a:lnTo>
                  <a:pt x="10261680" y="6808889"/>
                </a:lnTo>
                <a:cubicBezTo>
                  <a:pt x="10267920" y="6802700"/>
                  <a:pt x="10276602" y="6798798"/>
                  <a:pt x="10286368" y="6798798"/>
                </a:cubicBezTo>
                <a:close/>
                <a:moveTo>
                  <a:pt x="8791092" y="6794010"/>
                </a:moveTo>
                <a:cubicBezTo>
                  <a:pt x="8800784" y="6794010"/>
                  <a:pt x="8809532" y="6797807"/>
                  <a:pt x="8815860" y="6804044"/>
                </a:cubicBezTo>
                <a:lnTo>
                  <a:pt x="8821624" y="6817950"/>
                </a:lnTo>
                <a:lnTo>
                  <a:pt x="8946405" y="6817950"/>
                </a:lnTo>
                <a:lnTo>
                  <a:pt x="8955476" y="6827006"/>
                </a:lnTo>
                <a:lnTo>
                  <a:pt x="8757849" y="6827006"/>
                </a:lnTo>
                <a:lnTo>
                  <a:pt x="8766866" y="6804044"/>
                </a:lnTo>
                <a:cubicBezTo>
                  <a:pt x="8772922" y="6797807"/>
                  <a:pt x="8781401" y="6794010"/>
                  <a:pt x="8791092" y="6794010"/>
                </a:cubicBezTo>
                <a:close/>
                <a:moveTo>
                  <a:pt x="486138" y="6772465"/>
                </a:moveTo>
                <a:cubicBezTo>
                  <a:pt x="512689" y="6772465"/>
                  <a:pt x="536803" y="6783329"/>
                  <a:pt x="554278" y="6800846"/>
                </a:cubicBezTo>
                <a:lnTo>
                  <a:pt x="571904" y="6827006"/>
                </a:lnTo>
                <a:lnTo>
                  <a:pt x="544723" y="6827006"/>
                </a:lnTo>
                <a:lnTo>
                  <a:pt x="538022" y="6817209"/>
                </a:lnTo>
                <a:cubicBezTo>
                  <a:pt x="524611" y="6803969"/>
                  <a:pt x="506188" y="6795821"/>
                  <a:pt x="486138" y="6795821"/>
                </a:cubicBezTo>
                <a:cubicBezTo>
                  <a:pt x="465817" y="6795821"/>
                  <a:pt x="447393" y="6803969"/>
                  <a:pt x="434049" y="6817209"/>
                </a:cubicBezTo>
                <a:lnTo>
                  <a:pt x="427401" y="6827006"/>
                </a:lnTo>
                <a:lnTo>
                  <a:pt x="399847" y="6827006"/>
                </a:lnTo>
                <a:lnTo>
                  <a:pt x="417522" y="6800846"/>
                </a:lnTo>
                <a:cubicBezTo>
                  <a:pt x="435065" y="6783329"/>
                  <a:pt x="459315" y="6772465"/>
                  <a:pt x="486138" y="6772465"/>
                </a:cubicBezTo>
                <a:close/>
                <a:moveTo>
                  <a:pt x="7402579" y="6748525"/>
                </a:moveTo>
                <a:cubicBezTo>
                  <a:pt x="7442519" y="6748525"/>
                  <a:pt x="7476956" y="6772968"/>
                  <a:pt x="7491679" y="6807646"/>
                </a:cubicBezTo>
                <a:lnTo>
                  <a:pt x="7495609" y="6827006"/>
                </a:lnTo>
                <a:lnTo>
                  <a:pt x="7472218" y="6827006"/>
                </a:lnTo>
                <a:lnTo>
                  <a:pt x="7470131" y="6816795"/>
                </a:lnTo>
                <a:cubicBezTo>
                  <a:pt x="7458923" y="6790519"/>
                  <a:pt x="7432737" y="6771881"/>
                  <a:pt x="7402579" y="6771881"/>
                </a:cubicBezTo>
                <a:cubicBezTo>
                  <a:pt x="7372013" y="6771881"/>
                  <a:pt x="7346031" y="6790519"/>
                  <a:pt x="7334951" y="6816795"/>
                </a:cubicBezTo>
                <a:lnTo>
                  <a:pt x="7332892" y="6827006"/>
                </a:lnTo>
                <a:lnTo>
                  <a:pt x="7309512" y="6827006"/>
                </a:lnTo>
                <a:lnTo>
                  <a:pt x="7313402" y="6807646"/>
                </a:lnTo>
                <a:cubicBezTo>
                  <a:pt x="7327998" y="6772968"/>
                  <a:pt x="7362232" y="6748525"/>
                  <a:pt x="7402579" y="6748525"/>
                </a:cubicBezTo>
                <a:close/>
                <a:moveTo>
                  <a:pt x="8193195" y="6734162"/>
                </a:moveTo>
                <a:cubicBezTo>
                  <a:pt x="8232804" y="6734162"/>
                  <a:pt x="8267226" y="6758536"/>
                  <a:pt x="8281961" y="6793118"/>
                </a:cubicBezTo>
                <a:lnTo>
                  <a:pt x="8288869" y="6827006"/>
                </a:lnTo>
                <a:lnTo>
                  <a:pt x="8265979" y="6827006"/>
                </a:lnTo>
                <a:lnTo>
                  <a:pt x="8260890" y="6802241"/>
                </a:lnTo>
                <a:cubicBezTo>
                  <a:pt x="8249653" y="6776038"/>
                  <a:pt x="8223403" y="6757453"/>
                  <a:pt x="8193195" y="6757453"/>
                </a:cubicBezTo>
                <a:cubicBezTo>
                  <a:pt x="8162544" y="6757453"/>
                  <a:pt x="8136183" y="6776038"/>
                  <a:pt x="8124918" y="6802241"/>
                </a:cubicBezTo>
                <a:lnTo>
                  <a:pt x="8119821" y="6827006"/>
                </a:lnTo>
                <a:lnTo>
                  <a:pt x="8096929" y="6827006"/>
                </a:lnTo>
                <a:lnTo>
                  <a:pt x="8103846" y="6793118"/>
                </a:lnTo>
                <a:cubicBezTo>
                  <a:pt x="8118610" y="6758536"/>
                  <a:pt x="8153144" y="6734162"/>
                  <a:pt x="8193195" y="6734162"/>
                </a:cubicBezTo>
                <a:close/>
                <a:moveTo>
                  <a:pt x="6510785" y="6729891"/>
                </a:moveTo>
                <a:cubicBezTo>
                  <a:pt x="6530719" y="6729891"/>
                  <a:pt x="6550718" y="6737591"/>
                  <a:pt x="6566125" y="6752991"/>
                </a:cubicBezTo>
                <a:cubicBezTo>
                  <a:pt x="6581260" y="6768390"/>
                  <a:pt x="6588828" y="6788382"/>
                  <a:pt x="6588828" y="6808374"/>
                </a:cubicBezTo>
                <a:lnTo>
                  <a:pt x="6581191" y="6827006"/>
                </a:lnTo>
                <a:lnTo>
                  <a:pt x="6440246" y="6827006"/>
                </a:lnTo>
                <a:lnTo>
                  <a:pt x="6432336" y="6808374"/>
                </a:lnTo>
                <a:cubicBezTo>
                  <a:pt x="6432336" y="6788383"/>
                  <a:pt x="6440174" y="6768389"/>
                  <a:pt x="6455851" y="6752991"/>
                </a:cubicBezTo>
                <a:cubicBezTo>
                  <a:pt x="6470985" y="6737591"/>
                  <a:pt x="6490851" y="6729891"/>
                  <a:pt x="6510785" y="6729891"/>
                </a:cubicBezTo>
                <a:close/>
                <a:moveTo>
                  <a:pt x="1412454" y="6710222"/>
                </a:moveTo>
                <a:cubicBezTo>
                  <a:pt x="1465559" y="6710222"/>
                  <a:pt x="1509451" y="6753435"/>
                  <a:pt x="1509451" y="6806366"/>
                </a:cubicBezTo>
                <a:lnTo>
                  <a:pt x="1505222" y="6827006"/>
                </a:lnTo>
                <a:lnTo>
                  <a:pt x="1481468" y="6827006"/>
                </a:lnTo>
                <a:lnTo>
                  <a:pt x="1485609" y="6806366"/>
                </a:lnTo>
                <a:cubicBezTo>
                  <a:pt x="1485609" y="6766397"/>
                  <a:pt x="1453096" y="6733449"/>
                  <a:pt x="1412454" y="6733449"/>
                </a:cubicBezTo>
                <a:cubicBezTo>
                  <a:pt x="1372354" y="6733449"/>
                  <a:pt x="1339299" y="6766397"/>
                  <a:pt x="1339299" y="6806366"/>
                </a:cubicBezTo>
                <a:lnTo>
                  <a:pt x="1343496" y="6827006"/>
                </a:lnTo>
                <a:lnTo>
                  <a:pt x="1320182" y="6827006"/>
                </a:lnTo>
                <a:lnTo>
                  <a:pt x="1315999" y="6806366"/>
                </a:lnTo>
                <a:cubicBezTo>
                  <a:pt x="1315999" y="6753435"/>
                  <a:pt x="1359349" y="6710222"/>
                  <a:pt x="1412454" y="6710222"/>
                </a:cubicBezTo>
                <a:close/>
                <a:moveTo>
                  <a:pt x="833140" y="6664737"/>
                </a:moveTo>
                <a:cubicBezTo>
                  <a:pt x="887480" y="6664737"/>
                  <a:pt x="929865" y="6708069"/>
                  <a:pt x="929865" y="6761692"/>
                </a:cubicBezTo>
                <a:cubicBezTo>
                  <a:pt x="929865" y="6774963"/>
                  <a:pt x="927216" y="6787624"/>
                  <a:pt x="922394" y="6799151"/>
                </a:cubicBezTo>
                <a:lnTo>
                  <a:pt x="903753" y="6827006"/>
                </a:lnTo>
                <a:lnTo>
                  <a:pt x="864924" y="6827006"/>
                </a:lnTo>
                <a:lnTo>
                  <a:pt x="885103" y="6813488"/>
                </a:lnTo>
                <a:cubicBezTo>
                  <a:pt x="898348" y="6800285"/>
                  <a:pt x="906499" y="6782004"/>
                  <a:pt x="906499" y="6761692"/>
                </a:cubicBezTo>
                <a:cubicBezTo>
                  <a:pt x="906499" y="6721611"/>
                  <a:pt x="873894" y="6688569"/>
                  <a:pt x="833140" y="6688569"/>
                </a:cubicBezTo>
                <a:cubicBezTo>
                  <a:pt x="792928" y="6688569"/>
                  <a:pt x="759781" y="6721611"/>
                  <a:pt x="759781" y="6761692"/>
                </a:cubicBezTo>
                <a:cubicBezTo>
                  <a:pt x="759781" y="6782004"/>
                  <a:pt x="768068" y="6800285"/>
                  <a:pt x="781381" y="6813488"/>
                </a:cubicBezTo>
                <a:lnTo>
                  <a:pt x="801582" y="6827006"/>
                </a:lnTo>
                <a:lnTo>
                  <a:pt x="762911" y="6827006"/>
                </a:lnTo>
                <a:lnTo>
                  <a:pt x="744039" y="6799151"/>
                </a:lnTo>
                <a:cubicBezTo>
                  <a:pt x="739131" y="6787624"/>
                  <a:pt x="736414" y="6774963"/>
                  <a:pt x="736414" y="6761692"/>
                </a:cubicBezTo>
                <a:cubicBezTo>
                  <a:pt x="736414" y="6708069"/>
                  <a:pt x="779886" y="6664737"/>
                  <a:pt x="833140" y="6664737"/>
                </a:cubicBezTo>
                <a:close/>
                <a:moveTo>
                  <a:pt x="1896615" y="6614464"/>
                </a:moveTo>
                <a:cubicBezTo>
                  <a:pt x="1917457" y="6614464"/>
                  <a:pt x="1933363" y="6629951"/>
                  <a:pt x="1933363" y="6649177"/>
                </a:cubicBezTo>
                <a:cubicBezTo>
                  <a:pt x="1933363" y="6658788"/>
                  <a:pt x="1929386" y="6667334"/>
                  <a:pt x="1922803" y="6673475"/>
                </a:cubicBezTo>
                <a:lnTo>
                  <a:pt x="1909905" y="6678342"/>
                </a:lnTo>
                <a:lnTo>
                  <a:pt x="1909905" y="6827006"/>
                </a:lnTo>
                <a:lnTo>
                  <a:pt x="1886006" y="6827006"/>
                </a:lnTo>
                <a:lnTo>
                  <a:pt x="1886006" y="6679036"/>
                </a:lnTo>
                <a:lnTo>
                  <a:pt x="1872345" y="6673475"/>
                </a:lnTo>
                <a:cubicBezTo>
                  <a:pt x="1866039" y="6667334"/>
                  <a:pt x="1862063" y="6658788"/>
                  <a:pt x="1862063" y="6649177"/>
                </a:cubicBezTo>
                <a:cubicBezTo>
                  <a:pt x="1862063" y="6629951"/>
                  <a:pt x="1877966" y="6614464"/>
                  <a:pt x="1896615" y="6614464"/>
                </a:cubicBezTo>
                <a:close/>
                <a:moveTo>
                  <a:pt x="8520071" y="6561797"/>
                </a:moveTo>
                <a:cubicBezTo>
                  <a:pt x="8527060" y="6561797"/>
                  <a:pt x="8533511" y="6564677"/>
                  <a:pt x="8538215" y="6569341"/>
                </a:cubicBezTo>
                <a:lnTo>
                  <a:pt x="8541079" y="6576161"/>
                </a:lnTo>
                <a:lnTo>
                  <a:pt x="9080956" y="6576161"/>
                </a:lnTo>
                <a:lnTo>
                  <a:pt x="9332017" y="6827006"/>
                </a:lnTo>
                <a:lnTo>
                  <a:pt x="9299801" y="6827006"/>
                </a:lnTo>
                <a:lnTo>
                  <a:pt x="9071180" y="6598428"/>
                </a:lnTo>
                <a:lnTo>
                  <a:pt x="8541486" y="6598428"/>
                </a:lnTo>
                <a:lnTo>
                  <a:pt x="8538215" y="6606509"/>
                </a:lnTo>
                <a:cubicBezTo>
                  <a:pt x="8533511" y="6611172"/>
                  <a:pt x="8527060" y="6613915"/>
                  <a:pt x="8520071" y="6613915"/>
                </a:cubicBezTo>
                <a:cubicBezTo>
                  <a:pt x="8505552" y="6613915"/>
                  <a:pt x="8493724" y="6602943"/>
                  <a:pt x="8493724" y="6587582"/>
                </a:cubicBezTo>
                <a:cubicBezTo>
                  <a:pt x="8493724" y="6573318"/>
                  <a:pt x="8505552" y="6561797"/>
                  <a:pt x="8520071" y="6561797"/>
                </a:cubicBezTo>
                <a:close/>
                <a:moveTo>
                  <a:pt x="7906065" y="6510939"/>
                </a:moveTo>
                <a:cubicBezTo>
                  <a:pt x="7864996" y="6510939"/>
                  <a:pt x="7832034" y="6543531"/>
                  <a:pt x="7832034" y="6584267"/>
                </a:cubicBezTo>
                <a:cubicBezTo>
                  <a:pt x="7832034" y="6624462"/>
                  <a:pt x="7864996" y="6657596"/>
                  <a:pt x="7906065" y="6657596"/>
                </a:cubicBezTo>
                <a:cubicBezTo>
                  <a:pt x="7946051" y="6657596"/>
                  <a:pt x="7977934" y="6624462"/>
                  <a:pt x="7977934" y="6584267"/>
                </a:cubicBezTo>
                <a:cubicBezTo>
                  <a:pt x="7977934" y="6543531"/>
                  <a:pt x="7946051" y="6510939"/>
                  <a:pt x="7906065" y="6510939"/>
                </a:cubicBezTo>
                <a:close/>
                <a:moveTo>
                  <a:pt x="7402579" y="6510939"/>
                </a:moveTo>
                <a:cubicBezTo>
                  <a:pt x="7361824" y="6510939"/>
                  <a:pt x="7329220" y="6543531"/>
                  <a:pt x="7329220" y="6584267"/>
                </a:cubicBezTo>
                <a:cubicBezTo>
                  <a:pt x="7329220" y="6624462"/>
                  <a:pt x="7361824" y="6657596"/>
                  <a:pt x="7402579" y="6657596"/>
                </a:cubicBezTo>
                <a:cubicBezTo>
                  <a:pt x="7442790" y="6657596"/>
                  <a:pt x="7475939" y="6624462"/>
                  <a:pt x="7475939" y="6584267"/>
                </a:cubicBezTo>
                <a:cubicBezTo>
                  <a:pt x="7475939" y="6543531"/>
                  <a:pt x="7442790" y="6510939"/>
                  <a:pt x="7402579" y="6510939"/>
                </a:cubicBezTo>
                <a:close/>
                <a:moveTo>
                  <a:pt x="7131946" y="6510939"/>
                </a:moveTo>
                <a:cubicBezTo>
                  <a:pt x="7091191" y="6510939"/>
                  <a:pt x="7058586" y="6543531"/>
                  <a:pt x="7058586" y="6584267"/>
                </a:cubicBezTo>
                <a:cubicBezTo>
                  <a:pt x="7058586" y="6624462"/>
                  <a:pt x="7091191" y="6657596"/>
                  <a:pt x="7131946" y="6657596"/>
                </a:cubicBezTo>
                <a:cubicBezTo>
                  <a:pt x="7173244" y="6657596"/>
                  <a:pt x="7205306" y="6624462"/>
                  <a:pt x="7205306" y="6584267"/>
                </a:cubicBezTo>
                <a:cubicBezTo>
                  <a:pt x="7205306" y="6543531"/>
                  <a:pt x="7173244" y="6510939"/>
                  <a:pt x="7131946" y="6510939"/>
                </a:cubicBezTo>
                <a:close/>
                <a:moveTo>
                  <a:pt x="7906065" y="6487584"/>
                </a:moveTo>
                <a:cubicBezTo>
                  <a:pt x="7959020" y="6487584"/>
                  <a:pt x="8002251" y="6531037"/>
                  <a:pt x="8002251" y="6584267"/>
                </a:cubicBezTo>
                <a:cubicBezTo>
                  <a:pt x="8002251" y="6637499"/>
                  <a:pt x="7959020" y="6680952"/>
                  <a:pt x="7906065" y="6680952"/>
                </a:cubicBezTo>
                <a:cubicBezTo>
                  <a:pt x="7852027" y="6680952"/>
                  <a:pt x="7808797" y="6637499"/>
                  <a:pt x="7808797" y="6584267"/>
                </a:cubicBezTo>
                <a:cubicBezTo>
                  <a:pt x="7808797" y="6531037"/>
                  <a:pt x="7852027" y="6487584"/>
                  <a:pt x="7906065" y="6487584"/>
                </a:cubicBezTo>
                <a:close/>
                <a:moveTo>
                  <a:pt x="7402579" y="6487584"/>
                </a:moveTo>
                <a:cubicBezTo>
                  <a:pt x="7455832" y="6487584"/>
                  <a:pt x="7499304" y="6531037"/>
                  <a:pt x="7499304" y="6584267"/>
                </a:cubicBezTo>
                <a:cubicBezTo>
                  <a:pt x="7499304" y="6637499"/>
                  <a:pt x="7455832" y="6680952"/>
                  <a:pt x="7402579" y="6680952"/>
                </a:cubicBezTo>
                <a:cubicBezTo>
                  <a:pt x="7348783" y="6680952"/>
                  <a:pt x="7305854" y="6637499"/>
                  <a:pt x="7305854" y="6584267"/>
                </a:cubicBezTo>
                <a:cubicBezTo>
                  <a:pt x="7305854" y="6531037"/>
                  <a:pt x="7348783" y="6487584"/>
                  <a:pt x="7402579" y="6487584"/>
                </a:cubicBezTo>
                <a:close/>
                <a:moveTo>
                  <a:pt x="7131946" y="6487584"/>
                </a:moveTo>
                <a:cubicBezTo>
                  <a:pt x="7185200" y="6487584"/>
                  <a:pt x="7228672" y="6531037"/>
                  <a:pt x="7228672" y="6584267"/>
                </a:cubicBezTo>
                <a:cubicBezTo>
                  <a:pt x="7228672" y="6637499"/>
                  <a:pt x="7185200" y="6680952"/>
                  <a:pt x="7131946" y="6680952"/>
                </a:cubicBezTo>
                <a:cubicBezTo>
                  <a:pt x="7078692" y="6680952"/>
                  <a:pt x="7035220" y="6637499"/>
                  <a:pt x="7035220" y="6584267"/>
                </a:cubicBezTo>
                <a:cubicBezTo>
                  <a:pt x="7035220" y="6531037"/>
                  <a:pt x="7078692" y="6487584"/>
                  <a:pt x="7131946" y="6487584"/>
                </a:cubicBezTo>
                <a:close/>
                <a:moveTo>
                  <a:pt x="2535972" y="6455749"/>
                </a:moveTo>
                <a:cubicBezTo>
                  <a:pt x="2495761" y="6455749"/>
                  <a:pt x="2462614" y="6489238"/>
                  <a:pt x="2462614" y="6528668"/>
                </a:cubicBezTo>
                <a:cubicBezTo>
                  <a:pt x="2462614" y="6569718"/>
                  <a:pt x="2495761" y="6602667"/>
                  <a:pt x="2535972" y="6602667"/>
                </a:cubicBezTo>
                <a:cubicBezTo>
                  <a:pt x="2577272" y="6602667"/>
                  <a:pt x="2610418" y="6569718"/>
                  <a:pt x="2610418" y="6528668"/>
                </a:cubicBezTo>
                <a:cubicBezTo>
                  <a:pt x="2610418" y="6489238"/>
                  <a:pt x="2577272" y="6455749"/>
                  <a:pt x="2535972" y="6455749"/>
                </a:cubicBezTo>
                <a:close/>
                <a:moveTo>
                  <a:pt x="2234204" y="6455749"/>
                </a:moveTo>
                <a:cubicBezTo>
                  <a:pt x="2193993" y="6455749"/>
                  <a:pt x="2160847" y="6489238"/>
                  <a:pt x="2160847" y="6528668"/>
                </a:cubicBezTo>
                <a:cubicBezTo>
                  <a:pt x="2160847" y="6569718"/>
                  <a:pt x="2193993" y="6602667"/>
                  <a:pt x="2234204" y="6602667"/>
                </a:cubicBezTo>
                <a:cubicBezTo>
                  <a:pt x="2275504" y="6602667"/>
                  <a:pt x="2307564" y="6569718"/>
                  <a:pt x="2307564" y="6528668"/>
                </a:cubicBezTo>
                <a:cubicBezTo>
                  <a:pt x="2307564" y="6489238"/>
                  <a:pt x="2275504" y="6455749"/>
                  <a:pt x="2234204" y="6455749"/>
                </a:cubicBezTo>
                <a:close/>
                <a:moveTo>
                  <a:pt x="8315950" y="6434917"/>
                </a:moveTo>
                <a:lnTo>
                  <a:pt x="9333541" y="6434917"/>
                </a:lnTo>
                <a:lnTo>
                  <a:pt x="9725866" y="6827006"/>
                </a:lnTo>
                <a:lnTo>
                  <a:pt x="9693065" y="6827006"/>
                </a:lnTo>
                <a:lnTo>
                  <a:pt x="9323769" y="6458251"/>
                </a:lnTo>
                <a:lnTo>
                  <a:pt x="8325724" y="6458251"/>
                </a:lnTo>
                <a:lnTo>
                  <a:pt x="8261651" y="6521882"/>
                </a:lnTo>
                <a:lnTo>
                  <a:pt x="8267079" y="6534993"/>
                </a:lnTo>
                <a:cubicBezTo>
                  <a:pt x="8267079" y="6543900"/>
                  <a:pt x="8263706" y="6552874"/>
                  <a:pt x="8256961" y="6559838"/>
                </a:cubicBezTo>
                <a:cubicBezTo>
                  <a:pt x="8243468" y="6573231"/>
                  <a:pt x="8221879" y="6573231"/>
                  <a:pt x="8207847" y="6559838"/>
                </a:cubicBezTo>
                <a:cubicBezTo>
                  <a:pt x="8194388" y="6545910"/>
                  <a:pt x="8194388" y="6523945"/>
                  <a:pt x="8207847" y="6510552"/>
                </a:cubicBezTo>
                <a:cubicBezTo>
                  <a:pt x="8214861" y="6503857"/>
                  <a:pt x="8223769" y="6500508"/>
                  <a:pt x="8232606" y="6500508"/>
                </a:cubicBezTo>
                <a:lnTo>
                  <a:pt x="8244850" y="6505557"/>
                </a:lnTo>
                <a:close/>
                <a:moveTo>
                  <a:pt x="2535972" y="6432523"/>
                </a:moveTo>
                <a:cubicBezTo>
                  <a:pt x="2589226" y="6432523"/>
                  <a:pt x="2632698" y="6475735"/>
                  <a:pt x="2632698" y="6528668"/>
                </a:cubicBezTo>
                <a:cubicBezTo>
                  <a:pt x="2632698" y="6582682"/>
                  <a:pt x="2589226" y="6625894"/>
                  <a:pt x="2535972" y="6625894"/>
                </a:cubicBezTo>
                <a:cubicBezTo>
                  <a:pt x="2482720" y="6625894"/>
                  <a:pt x="2439248" y="6582682"/>
                  <a:pt x="2439248" y="6528668"/>
                </a:cubicBezTo>
                <a:cubicBezTo>
                  <a:pt x="2439248" y="6475735"/>
                  <a:pt x="2482720" y="6432523"/>
                  <a:pt x="2535972" y="6432523"/>
                </a:cubicBezTo>
                <a:close/>
                <a:moveTo>
                  <a:pt x="2234204" y="6432523"/>
                </a:moveTo>
                <a:cubicBezTo>
                  <a:pt x="2288545" y="6432523"/>
                  <a:pt x="2330930" y="6475735"/>
                  <a:pt x="2330930" y="6528668"/>
                </a:cubicBezTo>
                <a:cubicBezTo>
                  <a:pt x="2330930" y="6582682"/>
                  <a:pt x="2288545" y="6625894"/>
                  <a:pt x="2234204" y="6625894"/>
                </a:cubicBezTo>
                <a:cubicBezTo>
                  <a:pt x="2180952" y="6625894"/>
                  <a:pt x="2137481" y="6582682"/>
                  <a:pt x="2137481" y="6528668"/>
                </a:cubicBezTo>
                <a:cubicBezTo>
                  <a:pt x="2137481" y="6475735"/>
                  <a:pt x="2180952" y="6432523"/>
                  <a:pt x="2234204" y="6432523"/>
                </a:cubicBezTo>
                <a:close/>
                <a:moveTo>
                  <a:pt x="11724261" y="6415764"/>
                </a:moveTo>
                <a:cubicBezTo>
                  <a:pt x="11745987" y="6415764"/>
                  <a:pt x="11765677" y="6424589"/>
                  <a:pt x="11779934" y="6438841"/>
                </a:cubicBezTo>
                <a:lnTo>
                  <a:pt x="11795057" y="6461251"/>
                </a:lnTo>
                <a:lnTo>
                  <a:pt x="11848473" y="6461251"/>
                </a:lnTo>
                <a:lnTo>
                  <a:pt x="12192000" y="6804658"/>
                </a:lnTo>
                <a:lnTo>
                  <a:pt x="12192000" y="6827006"/>
                </a:lnTo>
                <a:lnTo>
                  <a:pt x="12116266" y="6827006"/>
                </a:lnTo>
                <a:lnTo>
                  <a:pt x="11819684" y="6530714"/>
                </a:lnTo>
                <a:lnTo>
                  <a:pt x="11793046" y="6530714"/>
                </a:lnTo>
                <a:lnTo>
                  <a:pt x="11779934" y="6550147"/>
                </a:lnTo>
                <a:cubicBezTo>
                  <a:pt x="11765677" y="6564400"/>
                  <a:pt x="11745987" y="6573223"/>
                  <a:pt x="11724261" y="6573223"/>
                </a:cubicBezTo>
                <a:cubicBezTo>
                  <a:pt x="11680805" y="6573223"/>
                  <a:pt x="11645496" y="6537931"/>
                  <a:pt x="11645496" y="6494494"/>
                </a:cubicBezTo>
                <a:cubicBezTo>
                  <a:pt x="11645496" y="6451058"/>
                  <a:pt x="11680805" y="6415764"/>
                  <a:pt x="11724261" y="6415764"/>
                </a:cubicBezTo>
                <a:close/>
                <a:moveTo>
                  <a:pt x="11172215" y="6400752"/>
                </a:moveTo>
                <a:cubicBezTo>
                  <a:pt x="11131461" y="6400752"/>
                  <a:pt x="11098316" y="6433251"/>
                  <a:pt x="11098316" y="6473876"/>
                </a:cubicBezTo>
                <a:cubicBezTo>
                  <a:pt x="11098316" y="6513958"/>
                  <a:pt x="11131461" y="6547540"/>
                  <a:pt x="11172215" y="6547540"/>
                </a:cubicBezTo>
                <a:cubicBezTo>
                  <a:pt x="11212427" y="6547540"/>
                  <a:pt x="11245574" y="6513958"/>
                  <a:pt x="11245574" y="6473876"/>
                </a:cubicBezTo>
                <a:cubicBezTo>
                  <a:pt x="11245574" y="6433251"/>
                  <a:pt x="11212427" y="6400752"/>
                  <a:pt x="11172215" y="6400752"/>
                </a:cubicBezTo>
                <a:close/>
                <a:moveTo>
                  <a:pt x="11172215" y="6377461"/>
                </a:moveTo>
                <a:cubicBezTo>
                  <a:pt x="11225470" y="6377461"/>
                  <a:pt x="11268939" y="6420794"/>
                  <a:pt x="11268939" y="6473876"/>
                </a:cubicBezTo>
                <a:cubicBezTo>
                  <a:pt x="11268939" y="6526958"/>
                  <a:pt x="11225470" y="6570831"/>
                  <a:pt x="11172215" y="6570831"/>
                </a:cubicBezTo>
                <a:cubicBezTo>
                  <a:pt x="11118964" y="6570831"/>
                  <a:pt x="11075493" y="6526958"/>
                  <a:pt x="11075493" y="6473876"/>
                </a:cubicBezTo>
                <a:cubicBezTo>
                  <a:pt x="11075493" y="6420794"/>
                  <a:pt x="11118964" y="6377461"/>
                  <a:pt x="11172215" y="6377461"/>
                </a:cubicBezTo>
                <a:close/>
                <a:moveTo>
                  <a:pt x="5706931" y="6324211"/>
                </a:moveTo>
                <a:cubicBezTo>
                  <a:pt x="5666719" y="6324211"/>
                  <a:pt x="5633572" y="6356801"/>
                  <a:pt x="5633572" y="6397539"/>
                </a:cubicBezTo>
                <a:cubicBezTo>
                  <a:pt x="5633572" y="6437734"/>
                  <a:pt x="5666719" y="6470867"/>
                  <a:pt x="5706931" y="6470867"/>
                </a:cubicBezTo>
                <a:cubicBezTo>
                  <a:pt x="5747142" y="6470867"/>
                  <a:pt x="5780289" y="6437734"/>
                  <a:pt x="5780289" y="6397539"/>
                </a:cubicBezTo>
                <a:cubicBezTo>
                  <a:pt x="5780289" y="6356801"/>
                  <a:pt x="5747142" y="6324211"/>
                  <a:pt x="5706931" y="6324211"/>
                </a:cubicBezTo>
                <a:close/>
                <a:moveTo>
                  <a:pt x="5321339" y="6324211"/>
                </a:moveTo>
                <a:cubicBezTo>
                  <a:pt x="5280584" y="6324211"/>
                  <a:pt x="5247436" y="6356801"/>
                  <a:pt x="5247436" y="6397539"/>
                </a:cubicBezTo>
                <a:cubicBezTo>
                  <a:pt x="5247436" y="6437734"/>
                  <a:pt x="5280584" y="6470867"/>
                  <a:pt x="5321339" y="6470867"/>
                </a:cubicBezTo>
                <a:cubicBezTo>
                  <a:pt x="5362094" y="6470867"/>
                  <a:pt x="5395242" y="6437734"/>
                  <a:pt x="5395242" y="6397539"/>
                </a:cubicBezTo>
                <a:cubicBezTo>
                  <a:pt x="5395242" y="6356801"/>
                  <a:pt x="5362094" y="6324211"/>
                  <a:pt x="5321339" y="6324211"/>
                </a:cubicBezTo>
                <a:close/>
                <a:moveTo>
                  <a:pt x="11456961" y="6316965"/>
                </a:moveTo>
                <a:cubicBezTo>
                  <a:pt x="11416635" y="6316965"/>
                  <a:pt x="11382851" y="6349464"/>
                  <a:pt x="11382851" y="6390088"/>
                </a:cubicBezTo>
                <a:cubicBezTo>
                  <a:pt x="11382851" y="6430169"/>
                  <a:pt x="11416635" y="6463210"/>
                  <a:pt x="11456961" y="6463210"/>
                </a:cubicBezTo>
                <a:cubicBezTo>
                  <a:pt x="11497829" y="6463210"/>
                  <a:pt x="11531072" y="6430169"/>
                  <a:pt x="11531072" y="6390088"/>
                </a:cubicBezTo>
                <a:cubicBezTo>
                  <a:pt x="11531072" y="6349464"/>
                  <a:pt x="11497829" y="6316965"/>
                  <a:pt x="11456961" y="6316965"/>
                </a:cubicBezTo>
                <a:close/>
                <a:moveTo>
                  <a:pt x="5706931" y="6300855"/>
                </a:moveTo>
                <a:cubicBezTo>
                  <a:pt x="5760184" y="6300855"/>
                  <a:pt x="5803655" y="6344308"/>
                  <a:pt x="5803655" y="6397539"/>
                </a:cubicBezTo>
                <a:cubicBezTo>
                  <a:pt x="5803655" y="6450770"/>
                  <a:pt x="5760184" y="6494223"/>
                  <a:pt x="5706931" y="6494223"/>
                </a:cubicBezTo>
                <a:cubicBezTo>
                  <a:pt x="5653678" y="6494223"/>
                  <a:pt x="5610206" y="6450770"/>
                  <a:pt x="5610206" y="6397539"/>
                </a:cubicBezTo>
                <a:cubicBezTo>
                  <a:pt x="5610206" y="6344308"/>
                  <a:pt x="5653678" y="6300855"/>
                  <a:pt x="5706931" y="6300855"/>
                </a:cubicBezTo>
                <a:close/>
                <a:moveTo>
                  <a:pt x="5321339" y="6300855"/>
                </a:moveTo>
                <a:cubicBezTo>
                  <a:pt x="5374593" y="6300855"/>
                  <a:pt x="5418065" y="6344308"/>
                  <a:pt x="5418065" y="6397539"/>
                </a:cubicBezTo>
                <a:cubicBezTo>
                  <a:pt x="5418065" y="6450770"/>
                  <a:pt x="5374593" y="6494223"/>
                  <a:pt x="5321339" y="6494223"/>
                </a:cubicBezTo>
                <a:cubicBezTo>
                  <a:pt x="5267542" y="6494223"/>
                  <a:pt x="5224613" y="6450770"/>
                  <a:pt x="5224613" y="6397539"/>
                </a:cubicBezTo>
                <a:cubicBezTo>
                  <a:pt x="5224613" y="6344308"/>
                  <a:pt x="5267542" y="6300855"/>
                  <a:pt x="5321339" y="6300855"/>
                </a:cubicBezTo>
                <a:close/>
                <a:moveTo>
                  <a:pt x="11456961" y="6293674"/>
                </a:moveTo>
                <a:cubicBezTo>
                  <a:pt x="11510366" y="6293674"/>
                  <a:pt x="11553959" y="6337006"/>
                  <a:pt x="11553959" y="6390088"/>
                </a:cubicBezTo>
                <a:cubicBezTo>
                  <a:pt x="11553959" y="6443711"/>
                  <a:pt x="11510366" y="6487042"/>
                  <a:pt x="11456961" y="6487042"/>
                </a:cubicBezTo>
                <a:cubicBezTo>
                  <a:pt x="11403012" y="6487042"/>
                  <a:pt x="11360508" y="6443711"/>
                  <a:pt x="11360508" y="6390088"/>
                </a:cubicBezTo>
                <a:cubicBezTo>
                  <a:pt x="11360508" y="6337006"/>
                  <a:pt x="11403012" y="6293674"/>
                  <a:pt x="11456961" y="6293674"/>
                </a:cubicBezTo>
                <a:close/>
                <a:moveTo>
                  <a:pt x="833140" y="6261490"/>
                </a:moveTo>
                <a:cubicBezTo>
                  <a:pt x="792928" y="6261490"/>
                  <a:pt x="759781" y="6294715"/>
                  <a:pt x="759781" y="6335024"/>
                </a:cubicBezTo>
                <a:cubicBezTo>
                  <a:pt x="759781" y="6375876"/>
                  <a:pt x="792928" y="6409102"/>
                  <a:pt x="833140" y="6409102"/>
                </a:cubicBezTo>
                <a:cubicBezTo>
                  <a:pt x="873894" y="6409102"/>
                  <a:pt x="906499" y="6375876"/>
                  <a:pt x="906499" y="6335024"/>
                </a:cubicBezTo>
                <a:cubicBezTo>
                  <a:pt x="906499" y="6294715"/>
                  <a:pt x="873894" y="6261490"/>
                  <a:pt x="833140" y="6261490"/>
                </a:cubicBezTo>
                <a:close/>
                <a:moveTo>
                  <a:pt x="833140" y="6238612"/>
                </a:moveTo>
                <a:cubicBezTo>
                  <a:pt x="887480" y="6238612"/>
                  <a:pt x="929865" y="6282188"/>
                  <a:pt x="929865" y="6335024"/>
                </a:cubicBezTo>
                <a:cubicBezTo>
                  <a:pt x="929865" y="6388403"/>
                  <a:pt x="887480" y="6431979"/>
                  <a:pt x="833140" y="6431979"/>
                </a:cubicBezTo>
                <a:cubicBezTo>
                  <a:pt x="779886" y="6431979"/>
                  <a:pt x="736414" y="6388403"/>
                  <a:pt x="736414" y="6335024"/>
                </a:cubicBezTo>
                <a:cubicBezTo>
                  <a:pt x="736414" y="6282188"/>
                  <a:pt x="779886" y="6238612"/>
                  <a:pt x="833140" y="6238612"/>
                </a:cubicBezTo>
                <a:close/>
                <a:moveTo>
                  <a:pt x="8193195" y="6238029"/>
                </a:moveTo>
                <a:cubicBezTo>
                  <a:pt x="8152327" y="6238029"/>
                  <a:pt x="8119086" y="6270620"/>
                  <a:pt x="8119086" y="6311356"/>
                </a:cubicBezTo>
                <a:cubicBezTo>
                  <a:pt x="8119086" y="6352638"/>
                  <a:pt x="8152327" y="6384684"/>
                  <a:pt x="8193195" y="6384684"/>
                </a:cubicBezTo>
                <a:cubicBezTo>
                  <a:pt x="8233463" y="6384684"/>
                  <a:pt x="8266703" y="6352638"/>
                  <a:pt x="8266703" y="6311356"/>
                </a:cubicBezTo>
                <a:cubicBezTo>
                  <a:pt x="8266703" y="6270620"/>
                  <a:pt x="8233463" y="6238029"/>
                  <a:pt x="8193195" y="6238029"/>
                </a:cubicBezTo>
                <a:close/>
                <a:moveTo>
                  <a:pt x="7906065" y="6238029"/>
                </a:moveTo>
                <a:cubicBezTo>
                  <a:pt x="7864996" y="6238029"/>
                  <a:pt x="7832034" y="6270620"/>
                  <a:pt x="7832034" y="6311356"/>
                </a:cubicBezTo>
                <a:cubicBezTo>
                  <a:pt x="7832034" y="6352638"/>
                  <a:pt x="7864996" y="6384684"/>
                  <a:pt x="7906065" y="6384684"/>
                </a:cubicBezTo>
                <a:cubicBezTo>
                  <a:pt x="7946051" y="6384684"/>
                  <a:pt x="7977934" y="6352638"/>
                  <a:pt x="7977934" y="6311356"/>
                </a:cubicBezTo>
                <a:cubicBezTo>
                  <a:pt x="7977934" y="6270620"/>
                  <a:pt x="7946051" y="6238029"/>
                  <a:pt x="7906065" y="6238029"/>
                </a:cubicBezTo>
                <a:close/>
                <a:moveTo>
                  <a:pt x="1412454" y="6230847"/>
                </a:moveTo>
                <a:cubicBezTo>
                  <a:pt x="1372354" y="6230847"/>
                  <a:pt x="1339299" y="6263438"/>
                  <a:pt x="1339299" y="6304176"/>
                </a:cubicBezTo>
                <a:cubicBezTo>
                  <a:pt x="1339299" y="6344370"/>
                  <a:pt x="1372354" y="6377502"/>
                  <a:pt x="1412454" y="6377502"/>
                </a:cubicBezTo>
                <a:cubicBezTo>
                  <a:pt x="1453096" y="6377502"/>
                  <a:pt x="1485609" y="6344370"/>
                  <a:pt x="1485609" y="6304176"/>
                </a:cubicBezTo>
                <a:cubicBezTo>
                  <a:pt x="1485609" y="6263438"/>
                  <a:pt x="1453096" y="6230847"/>
                  <a:pt x="1412454" y="6230847"/>
                </a:cubicBezTo>
                <a:close/>
                <a:moveTo>
                  <a:pt x="8193195" y="6214673"/>
                </a:moveTo>
                <a:cubicBezTo>
                  <a:pt x="8245997" y="6214673"/>
                  <a:pt x="8289590" y="6258126"/>
                  <a:pt x="8289590" y="6311356"/>
                </a:cubicBezTo>
                <a:cubicBezTo>
                  <a:pt x="8289590" y="6365131"/>
                  <a:pt x="8245997" y="6408040"/>
                  <a:pt x="8193195" y="6408040"/>
                </a:cubicBezTo>
                <a:cubicBezTo>
                  <a:pt x="8139794" y="6408040"/>
                  <a:pt x="8096200" y="6365131"/>
                  <a:pt x="8096200" y="6311356"/>
                </a:cubicBezTo>
                <a:cubicBezTo>
                  <a:pt x="8096200" y="6258126"/>
                  <a:pt x="8139794" y="6214673"/>
                  <a:pt x="8193195" y="6214673"/>
                </a:cubicBezTo>
                <a:close/>
                <a:moveTo>
                  <a:pt x="7906065" y="6214673"/>
                </a:moveTo>
                <a:cubicBezTo>
                  <a:pt x="7959020" y="6214673"/>
                  <a:pt x="8002251" y="6258126"/>
                  <a:pt x="8002251" y="6311356"/>
                </a:cubicBezTo>
                <a:cubicBezTo>
                  <a:pt x="8002251" y="6365131"/>
                  <a:pt x="7959020" y="6408040"/>
                  <a:pt x="7906065" y="6408040"/>
                </a:cubicBezTo>
                <a:cubicBezTo>
                  <a:pt x="7852027" y="6408040"/>
                  <a:pt x="7808797" y="6365131"/>
                  <a:pt x="7808797" y="6311356"/>
                </a:cubicBezTo>
                <a:cubicBezTo>
                  <a:pt x="7808797" y="6258126"/>
                  <a:pt x="7852027" y="6214673"/>
                  <a:pt x="7906065" y="6214673"/>
                </a:cubicBezTo>
                <a:close/>
                <a:moveTo>
                  <a:pt x="1412454" y="6207491"/>
                </a:moveTo>
                <a:cubicBezTo>
                  <a:pt x="1465559" y="6207491"/>
                  <a:pt x="1509451" y="6250944"/>
                  <a:pt x="1509451" y="6304176"/>
                </a:cubicBezTo>
                <a:cubicBezTo>
                  <a:pt x="1509451" y="6357405"/>
                  <a:pt x="1465559" y="6400858"/>
                  <a:pt x="1412454" y="6400858"/>
                </a:cubicBezTo>
                <a:cubicBezTo>
                  <a:pt x="1359349" y="6400858"/>
                  <a:pt x="1315999" y="6357405"/>
                  <a:pt x="1315999" y="6304176"/>
                </a:cubicBezTo>
                <a:cubicBezTo>
                  <a:pt x="1315999" y="6250944"/>
                  <a:pt x="1359349" y="6207491"/>
                  <a:pt x="1412454" y="6207491"/>
                </a:cubicBezTo>
                <a:close/>
                <a:moveTo>
                  <a:pt x="3774180" y="6199725"/>
                </a:moveTo>
                <a:cubicBezTo>
                  <a:pt x="3733425" y="6199725"/>
                  <a:pt x="3700820" y="6232316"/>
                  <a:pt x="3700820" y="6273053"/>
                </a:cubicBezTo>
                <a:cubicBezTo>
                  <a:pt x="3700820" y="6314335"/>
                  <a:pt x="3733425" y="6346381"/>
                  <a:pt x="3774180" y="6346381"/>
                </a:cubicBezTo>
                <a:cubicBezTo>
                  <a:pt x="3814391" y="6346381"/>
                  <a:pt x="3847539" y="6314335"/>
                  <a:pt x="3847539" y="6273053"/>
                </a:cubicBezTo>
                <a:cubicBezTo>
                  <a:pt x="3847539" y="6232316"/>
                  <a:pt x="3814391" y="6199725"/>
                  <a:pt x="3774180" y="6199725"/>
                </a:cubicBezTo>
                <a:close/>
                <a:moveTo>
                  <a:pt x="4367642" y="6195520"/>
                </a:moveTo>
                <a:lnTo>
                  <a:pt x="5952324" y="6195520"/>
                </a:lnTo>
                <a:lnTo>
                  <a:pt x="6078308" y="6321671"/>
                </a:lnTo>
                <a:lnTo>
                  <a:pt x="6091800" y="6316197"/>
                </a:lnTo>
                <a:cubicBezTo>
                  <a:pt x="6100701" y="6316197"/>
                  <a:pt x="6109534" y="6319569"/>
                  <a:pt x="6116328" y="6326313"/>
                </a:cubicBezTo>
                <a:cubicBezTo>
                  <a:pt x="6129373" y="6339800"/>
                  <a:pt x="6129373" y="6361919"/>
                  <a:pt x="6116328" y="6375406"/>
                </a:cubicBezTo>
                <a:cubicBezTo>
                  <a:pt x="6102740" y="6388893"/>
                  <a:pt x="6080999" y="6388893"/>
                  <a:pt x="6066867" y="6375406"/>
                </a:cubicBezTo>
                <a:cubicBezTo>
                  <a:pt x="6060072" y="6368662"/>
                  <a:pt x="6056675" y="6359761"/>
                  <a:pt x="6056675" y="6350858"/>
                </a:cubicBezTo>
                <a:lnTo>
                  <a:pt x="6061991" y="6338056"/>
                </a:lnTo>
                <a:lnTo>
                  <a:pt x="5942546" y="6218911"/>
                </a:lnTo>
                <a:lnTo>
                  <a:pt x="4376878" y="6218911"/>
                </a:lnTo>
                <a:lnTo>
                  <a:pt x="3870019" y="6726436"/>
                </a:lnTo>
                <a:lnTo>
                  <a:pt x="3056039" y="6726436"/>
                </a:lnTo>
                <a:lnTo>
                  <a:pt x="3051516" y="6737763"/>
                </a:lnTo>
                <a:cubicBezTo>
                  <a:pt x="3045373" y="6744086"/>
                  <a:pt x="3036823" y="6747987"/>
                  <a:pt x="3027207" y="6747987"/>
                </a:cubicBezTo>
                <a:cubicBezTo>
                  <a:pt x="3007973" y="6747987"/>
                  <a:pt x="2992479" y="6732381"/>
                  <a:pt x="2992479" y="6713006"/>
                </a:cubicBezTo>
                <a:cubicBezTo>
                  <a:pt x="2992479" y="6694708"/>
                  <a:pt x="3007973" y="6679100"/>
                  <a:pt x="3027207" y="6679100"/>
                </a:cubicBezTo>
                <a:cubicBezTo>
                  <a:pt x="3036823" y="6679100"/>
                  <a:pt x="3045373" y="6683003"/>
                  <a:pt x="3051516" y="6689192"/>
                </a:cubicBezTo>
                <a:lnTo>
                  <a:pt x="3057492" y="6703589"/>
                </a:lnTo>
                <a:lnTo>
                  <a:pt x="3860240" y="6703589"/>
                </a:lnTo>
                <a:close/>
                <a:moveTo>
                  <a:pt x="3774180" y="6176369"/>
                </a:moveTo>
                <a:cubicBezTo>
                  <a:pt x="3827434" y="6176369"/>
                  <a:pt x="3870905" y="6219822"/>
                  <a:pt x="3870905" y="6273053"/>
                </a:cubicBezTo>
                <a:cubicBezTo>
                  <a:pt x="3870905" y="6326827"/>
                  <a:pt x="3827434" y="6369737"/>
                  <a:pt x="3774180" y="6369737"/>
                </a:cubicBezTo>
                <a:cubicBezTo>
                  <a:pt x="3720925" y="6369737"/>
                  <a:pt x="3677454" y="6326827"/>
                  <a:pt x="3677454" y="6273053"/>
                </a:cubicBezTo>
                <a:cubicBezTo>
                  <a:pt x="3677454" y="6219822"/>
                  <a:pt x="3720925" y="6176369"/>
                  <a:pt x="3774180" y="6176369"/>
                </a:cubicBezTo>
                <a:close/>
                <a:moveTo>
                  <a:pt x="461375" y="6147058"/>
                </a:moveTo>
                <a:cubicBezTo>
                  <a:pt x="421388" y="6147058"/>
                  <a:pt x="388426" y="6179649"/>
                  <a:pt x="388426" y="6220386"/>
                </a:cubicBezTo>
                <a:cubicBezTo>
                  <a:pt x="388426" y="6260581"/>
                  <a:pt x="421388" y="6293714"/>
                  <a:pt x="461375" y="6293714"/>
                </a:cubicBezTo>
                <a:cubicBezTo>
                  <a:pt x="501903" y="6293714"/>
                  <a:pt x="534326" y="6260581"/>
                  <a:pt x="534326" y="6220386"/>
                </a:cubicBezTo>
                <a:cubicBezTo>
                  <a:pt x="534326" y="6179649"/>
                  <a:pt x="501903" y="6147058"/>
                  <a:pt x="461375" y="6147058"/>
                </a:cubicBezTo>
                <a:close/>
                <a:moveTo>
                  <a:pt x="461375" y="6123702"/>
                </a:moveTo>
                <a:cubicBezTo>
                  <a:pt x="515413" y="6123702"/>
                  <a:pt x="558642" y="6167155"/>
                  <a:pt x="558642" y="6220386"/>
                </a:cubicBezTo>
                <a:cubicBezTo>
                  <a:pt x="558642" y="6273617"/>
                  <a:pt x="515413" y="6317070"/>
                  <a:pt x="461375" y="6317070"/>
                </a:cubicBezTo>
                <a:cubicBezTo>
                  <a:pt x="408420" y="6317070"/>
                  <a:pt x="365189" y="6273617"/>
                  <a:pt x="365189" y="6220386"/>
                </a:cubicBezTo>
                <a:cubicBezTo>
                  <a:pt x="365189" y="6167155"/>
                  <a:pt x="408420" y="6123702"/>
                  <a:pt x="461375" y="6123702"/>
                </a:cubicBezTo>
                <a:close/>
                <a:moveTo>
                  <a:pt x="8651687" y="6111733"/>
                </a:moveTo>
                <a:lnTo>
                  <a:pt x="9238209" y="6111733"/>
                </a:lnTo>
                <a:lnTo>
                  <a:pt x="9380497" y="6254015"/>
                </a:lnTo>
                <a:lnTo>
                  <a:pt x="9757937" y="6254015"/>
                </a:lnTo>
                <a:lnTo>
                  <a:pt x="10088128" y="6584737"/>
                </a:lnTo>
                <a:lnTo>
                  <a:pt x="10360750" y="6584737"/>
                </a:lnTo>
                <a:lnTo>
                  <a:pt x="10603028" y="6827006"/>
                </a:lnTo>
                <a:lnTo>
                  <a:pt x="10570814" y="6827006"/>
                </a:lnTo>
                <a:lnTo>
                  <a:pt x="10351518" y="6607545"/>
                </a:lnTo>
                <a:lnTo>
                  <a:pt x="10078897" y="6607545"/>
                </a:lnTo>
                <a:lnTo>
                  <a:pt x="9748161" y="6277367"/>
                </a:lnTo>
                <a:lnTo>
                  <a:pt x="9370722" y="6277367"/>
                </a:lnTo>
                <a:lnTo>
                  <a:pt x="9228436" y="6135085"/>
                </a:lnTo>
                <a:lnTo>
                  <a:pt x="8660921" y="6135085"/>
                </a:lnTo>
                <a:lnTo>
                  <a:pt x="8549226" y="6246777"/>
                </a:lnTo>
                <a:lnTo>
                  <a:pt x="8554494" y="6259489"/>
                </a:lnTo>
                <a:cubicBezTo>
                  <a:pt x="8554494" y="6268463"/>
                  <a:pt x="8551146" y="6277569"/>
                  <a:pt x="8544448" y="6284534"/>
                </a:cubicBezTo>
                <a:cubicBezTo>
                  <a:pt x="8531048" y="6297927"/>
                  <a:pt x="8509074" y="6297927"/>
                  <a:pt x="8495140" y="6284534"/>
                </a:cubicBezTo>
                <a:cubicBezTo>
                  <a:pt x="8481742" y="6270606"/>
                  <a:pt x="8481742" y="6248105"/>
                  <a:pt x="8495140" y="6235248"/>
                </a:cubicBezTo>
                <a:cubicBezTo>
                  <a:pt x="8502107" y="6228552"/>
                  <a:pt x="8511084" y="6225204"/>
                  <a:pt x="8519995" y="6225204"/>
                </a:cubicBezTo>
                <a:lnTo>
                  <a:pt x="8532908" y="6230508"/>
                </a:lnTo>
                <a:close/>
                <a:moveTo>
                  <a:pt x="9624814" y="6044703"/>
                </a:moveTo>
                <a:cubicBezTo>
                  <a:pt x="9634582" y="6044703"/>
                  <a:pt x="9643260" y="6048440"/>
                  <a:pt x="9649501" y="6054582"/>
                </a:cubicBezTo>
                <a:lnTo>
                  <a:pt x="9655308" y="6068642"/>
                </a:lnTo>
                <a:lnTo>
                  <a:pt x="9695292" y="6068642"/>
                </a:lnTo>
                <a:lnTo>
                  <a:pt x="10118320" y="6490908"/>
                </a:lnTo>
                <a:lnTo>
                  <a:pt x="10398526" y="6490908"/>
                </a:lnTo>
                <a:lnTo>
                  <a:pt x="10734530" y="6827006"/>
                </a:lnTo>
                <a:lnTo>
                  <a:pt x="10701423" y="6827006"/>
                </a:lnTo>
                <a:lnTo>
                  <a:pt x="10388752" y="6514248"/>
                </a:lnTo>
                <a:lnTo>
                  <a:pt x="10108547" y="6514248"/>
                </a:lnTo>
                <a:lnTo>
                  <a:pt x="9686063" y="6090895"/>
                </a:lnTo>
                <a:lnTo>
                  <a:pt x="9654630" y="6090895"/>
                </a:lnTo>
                <a:lnTo>
                  <a:pt x="9649501" y="6103447"/>
                </a:lnTo>
                <a:cubicBezTo>
                  <a:pt x="9643260" y="6109721"/>
                  <a:pt x="9634582" y="6113592"/>
                  <a:pt x="9624814" y="6113592"/>
                </a:cubicBezTo>
                <a:cubicBezTo>
                  <a:pt x="9605278" y="6113592"/>
                  <a:pt x="9590626" y="6098105"/>
                  <a:pt x="9590626" y="6078881"/>
                </a:cubicBezTo>
                <a:cubicBezTo>
                  <a:pt x="9590626" y="6059655"/>
                  <a:pt x="9605278" y="6044703"/>
                  <a:pt x="9624814" y="6044703"/>
                </a:cubicBezTo>
                <a:close/>
                <a:moveTo>
                  <a:pt x="833140" y="5914845"/>
                </a:moveTo>
                <a:cubicBezTo>
                  <a:pt x="792928" y="5914845"/>
                  <a:pt x="759781" y="5947979"/>
                  <a:pt x="759781" y="5988173"/>
                </a:cubicBezTo>
                <a:cubicBezTo>
                  <a:pt x="759781" y="6029453"/>
                  <a:pt x="792928" y="6062585"/>
                  <a:pt x="833140" y="6062585"/>
                </a:cubicBezTo>
                <a:cubicBezTo>
                  <a:pt x="873894" y="6062585"/>
                  <a:pt x="906499" y="6029453"/>
                  <a:pt x="906499" y="5988173"/>
                </a:cubicBezTo>
                <a:cubicBezTo>
                  <a:pt x="906499" y="5947979"/>
                  <a:pt x="873894" y="5914845"/>
                  <a:pt x="833140" y="5914845"/>
                </a:cubicBezTo>
                <a:close/>
                <a:moveTo>
                  <a:pt x="9502367" y="5893882"/>
                </a:moveTo>
                <a:lnTo>
                  <a:pt x="9671858" y="5893882"/>
                </a:lnTo>
                <a:lnTo>
                  <a:pt x="10177606" y="6399186"/>
                </a:lnTo>
                <a:lnTo>
                  <a:pt x="10443244" y="6399186"/>
                </a:lnTo>
                <a:lnTo>
                  <a:pt x="10872109" y="6827006"/>
                </a:lnTo>
                <a:lnTo>
                  <a:pt x="10838935" y="6827006"/>
                </a:lnTo>
                <a:lnTo>
                  <a:pt x="10433465" y="6422523"/>
                </a:lnTo>
                <a:lnTo>
                  <a:pt x="10167829" y="6422523"/>
                </a:lnTo>
                <a:lnTo>
                  <a:pt x="9662082" y="5917222"/>
                </a:lnTo>
                <a:lnTo>
                  <a:pt x="9511605" y="5917222"/>
                </a:lnTo>
                <a:lnTo>
                  <a:pt x="9439353" y="5989950"/>
                </a:lnTo>
                <a:lnTo>
                  <a:pt x="9332850" y="5989950"/>
                </a:lnTo>
                <a:lnTo>
                  <a:pt x="9328513" y="6000507"/>
                </a:lnTo>
                <a:cubicBezTo>
                  <a:pt x="9322322" y="6006782"/>
                  <a:pt x="9313841" y="6010653"/>
                  <a:pt x="9304688" y="6010653"/>
                </a:cubicBezTo>
                <a:cubicBezTo>
                  <a:pt x="9285306" y="6010653"/>
                  <a:pt x="9269691" y="5995166"/>
                  <a:pt x="9269691" y="5975941"/>
                </a:cubicBezTo>
                <a:cubicBezTo>
                  <a:pt x="9269691" y="5957249"/>
                  <a:pt x="9285306" y="5941762"/>
                  <a:pt x="9304688" y="5941762"/>
                </a:cubicBezTo>
                <a:cubicBezTo>
                  <a:pt x="9313841" y="5941762"/>
                  <a:pt x="9322322" y="5945634"/>
                  <a:pt x="9328513" y="5951843"/>
                </a:cubicBezTo>
                <a:lnTo>
                  <a:pt x="9334700" y="5966612"/>
                </a:lnTo>
                <a:lnTo>
                  <a:pt x="9429574" y="5966612"/>
                </a:lnTo>
                <a:close/>
                <a:moveTo>
                  <a:pt x="833140" y="5891489"/>
                </a:moveTo>
                <a:cubicBezTo>
                  <a:pt x="887480" y="5891489"/>
                  <a:pt x="929865" y="5934942"/>
                  <a:pt x="929865" y="5988173"/>
                </a:cubicBezTo>
                <a:cubicBezTo>
                  <a:pt x="929865" y="6041946"/>
                  <a:pt x="887480" y="6084856"/>
                  <a:pt x="833140" y="6084856"/>
                </a:cubicBezTo>
                <a:cubicBezTo>
                  <a:pt x="779886" y="6084856"/>
                  <a:pt x="736414" y="6041946"/>
                  <a:pt x="736414" y="5988173"/>
                </a:cubicBezTo>
                <a:cubicBezTo>
                  <a:pt x="736414" y="5934942"/>
                  <a:pt x="779886" y="5891489"/>
                  <a:pt x="833140" y="5891489"/>
                </a:cubicBezTo>
                <a:close/>
                <a:moveTo>
                  <a:pt x="4217522" y="5878806"/>
                </a:moveTo>
                <a:cubicBezTo>
                  <a:pt x="4177422" y="5878806"/>
                  <a:pt x="4143826" y="5912295"/>
                  <a:pt x="4143826" y="5951725"/>
                </a:cubicBezTo>
                <a:cubicBezTo>
                  <a:pt x="4143826" y="5992775"/>
                  <a:pt x="4177422" y="6025725"/>
                  <a:pt x="4217522" y="6025725"/>
                </a:cubicBezTo>
                <a:cubicBezTo>
                  <a:pt x="4258163" y="6025725"/>
                  <a:pt x="4290675" y="5992775"/>
                  <a:pt x="4290675" y="5951725"/>
                </a:cubicBezTo>
                <a:cubicBezTo>
                  <a:pt x="4290675" y="5912295"/>
                  <a:pt x="4258163" y="5878806"/>
                  <a:pt x="4217522" y="5878806"/>
                </a:cubicBezTo>
                <a:close/>
                <a:moveTo>
                  <a:pt x="359860" y="5869943"/>
                </a:moveTo>
                <a:cubicBezTo>
                  <a:pt x="389192" y="5869943"/>
                  <a:pt x="412549" y="5894377"/>
                  <a:pt x="412549" y="5922609"/>
                </a:cubicBezTo>
                <a:cubicBezTo>
                  <a:pt x="412549" y="5936727"/>
                  <a:pt x="406709" y="5949758"/>
                  <a:pt x="397205" y="5959260"/>
                </a:cubicBezTo>
                <a:lnTo>
                  <a:pt x="395784" y="5959848"/>
                </a:lnTo>
                <a:lnTo>
                  <a:pt x="395784" y="6049517"/>
                </a:lnTo>
                <a:lnTo>
                  <a:pt x="283227" y="6161239"/>
                </a:lnTo>
                <a:lnTo>
                  <a:pt x="283227" y="6827006"/>
                </a:lnTo>
                <a:lnTo>
                  <a:pt x="214170" y="6827006"/>
                </a:lnTo>
                <a:lnTo>
                  <a:pt x="214170" y="6132495"/>
                </a:lnTo>
                <a:lnTo>
                  <a:pt x="326726" y="6020230"/>
                </a:lnTo>
                <a:lnTo>
                  <a:pt x="326726" y="5960828"/>
                </a:lnTo>
                <a:lnTo>
                  <a:pt x="322990" y="5959260"/>
                </a:lnTo>
                <a:cubicBezTo>
                  <a:pt x="313552" y="5949758"/>
                  <a:pt x="307713" y="5936727"/>
                  <a:pt x="307713" y="5922609"/>
                </a:cubicBezTo>
                <a:cubicBezTo>
                  <a:pt x="307713" y="5894377"/>
                  <a:pt x="331070" y="5869943"/>
                  <a:pt x="359860" y="5869943"/>
                </a:cubicBezTo>
                <a:close/>
                <a:moveTo>
                  <a:pt x="7821430" y="5866423"/>
                </a:moveTo>
                <a:cubicBezTo>
                  <a:pt x="7781104" y="5866423"/>
                  <a:pt x="7747864" y="5899557"/>
                  <a:pt x="7747864" y="5940295"/>
                </a:cubicBezTo>
                <a:cubicBezTo>
                  <a:pt x="7747864" y="5980488"/>
                  <a:pt x="7781104" y="6013621"/>
                  <a:pt x="7821430" y="6013621"/>
                </a:cubicBezTo>
                <a:cubicBezTo>
                  <a:pt x="7862299" y="6013621"/>
                  <a:pt x="7895539" y="5980488"/>
                  <a:pt x="7895539" y="5940295"/>
                </a:cubicBezTo>
                <a:cubicBezTo>
                  <a:pt x="7895539" y="5899557"/>
                  <a:pt x="7862299" y="5866423"/>
                  <a:pt x="7821430" y="5866423"/>
                </a:cubicBezTo>
                <a:close/>
                <a:moveTo>
                  <a:pt x="4217522" y="5855579"/>
                </a:moveTo>
                <a:cubicBezTo>
                  <a:pt x="4270626" y="5855579"/>
                  <a:pt x="4313977" y="5898791"/>
                  <a:pt x="4313977" y="5951725"/>
                </a:cubicBezTo>
                <a:cubicBezTo>
                  <a:pt x="4313977" y="6005739"/>
                  <a:pt x="4270626" y="6048950"/>
                  <a:pt x="4217522" y="6048950"/>
                </a:cubicBezTo>
                <a:cubicBezTo>
                  <a:pt x="4164417" y="6048950"/>
                  <a:pt x="4120525" y="6005739"/>
                  <a:pt x="4120525" y="5951725"/>
                </a:cubicBezTo>
                <a:cubicBezTo>
                  <a:pt x="4120525" y="5898791"/>
                  <a:pt x="4164417" y="5855579"/>
                  <a:pt x="4217522" y="5855579"/>
                </a:cubicBezTo>
                <a:close/>
                <a:moveTo>
                  <a:pt x="3851088" y="5852602"/>
                </a:moveTo>
                <a:cubicBezTo>
                  <a:pt x="3810989" y="5852602"/>
                  <a:pt x="3777935" y="5885737"/>
                  <a:pt x="3777935" y="5925930"/>
                </a:cubicBezTo>
                <a:cubicBezTo>
                  <a:pt x="3777935" y="5966668"/>
                  <a:pt x="3810989" y="5999258"/>
                  <a:pt x="3851088" y="5999258"/>
                </a:cubicBezTo>
                <a:cubicBezTo>
                  <a:pt x="3891730" y="5999258"/>
                  <a:pt x="3924243" y="5966668"/>
                  <a:pt x="3924243" y="5925930"/>
                </a:cubicBezTo>
                <a:cubicBezTo>
                  <a:pt x="3924243" y="5885737"/>
                  <a:pt x="3891730" y="5852602"/>
                  <a:pt x="3851088" y="5852602"/>
                </a:cubicBezTo>
                <a:close/>
                <a:moveTo>
                  <a:pt x="7821430" y="5843610"/>
                </a:moveTo>
                <a:cubicBezTo>
                  <a:pt x="7874833" y="5843610"/>
                  <a:pt x="7918427" y="5887063"/>
                  <a:pt x="7918427" y="5940295"/>
                </a:cubicBezTo>
                <a:cubicBezTo>
                  <a:pt x="7918427" y="5993524"/>
                  <a:pt x="7874833" y="6036977"/>
                  <a:pt x="7821430" y="6036977"/>
                </a:cubicBezTo>
                <a:cubicBezTo>
                  <a:pt x="7767482" y="6036977"/>
                  <a:pt x="7724977" y="5993524"/>
                  <a:pt x="7724977" y="5940295"/>
                </a:cubicBezTo>
                <a:cubicBezTo>
                  <a:pt x="7724977" y="5887063"/>
                  <a:pt x="7767482" y="5843610"/>
                  <a:pt x="7821430" y="5843610"/>
                </a:cubicBezTo>
                <a:close/>
                <a:moveTo>
                  <a:pt x="3851088" y="5829246"/>
                </a:moveTo>
                <a:cubicBezTo>
                  <a:pt x="3904193" y="5829246"/>
                  <a:pt x="3947544" y="5872157"/>
                  <a:pt x="3947544" y="5925930"/>
                </a:cubicBezTo>
                <a:cubicBezTo>
                  <a:pt x="3947544" y="5979160"/>
                  <a:pt x="3904193" y="6022613"/>
                  <a:pt x="3851088" y="6022613"/>
                </a:cubicBezTo>
                <a:cubicBezTo>
                  <a:pt x="3797985" y="6022613"/>
                  <a:pt x="3754091" y="5979160"/>
                  <a:pt x="3754091" y="5925930"/>
                </a:cubicBezTo>
                <a:cubicBezTo>
                  <a:pt x="3754091" y="5872157"/>
                  <a:pt x="3797985" y="5829246"/>
                  <a:pt x="3851088" y="5829246"/>
                </a:cubicBezTo>
                <a:close/>
                <a:moveTo>
                  <a:pt x="4453813" y="5785441"/>
                </a:moveTo>
                <a:cubicBezTo>
                  <a:pt x="4413825" y="5785441"/>
                  <a:pt x="4380862" y="5818930"/>
                  <a:pt x="4380862" y="5859441"/>
                </a:cubicBezTo>
                <a:cubicBezTo>
                  <a:pt x="4380862" y="5899411"/>
                  <a:pt x="4413825" y="5932359"/>
                  <a:pt x="4453813" y="5932359"/>
                </a:cubicBezTo>
                <a:cubicBezTo>
                  <a:pt x="4494882" y="5932359"/>
                  <a:pt x="4527304" y="5899411"/>
                  <a:pt x="4527304" y="5859441"/>
                </a:cubicBezTo>
                <a:cubicBezTo>
                  <a:pt x="4527304" y="5818930"/>
                  <a:pt x="4494882" y="5785441"/>
                  <a:pt x="4453813" y="5785441"/>
                </a:cubicBezTo>
                <a:close/>
                <a:moveTo>
                  <a:pt x="4453813" y="5762215"/>
                </a:moveTo>
                <a:cubicBezTo>
                  <a:pt x="4506770" y="5762215"/>
                  <a:pt x="4551081" y="5806507"/>
                  <a:pt x="4551081" y="5859441"/>
                </a:cubicBezTo>
                <a:cubicBezTo>
                  <a:pt x="4551081" y="5912375"/>
                  <a:pt x="4506770" y="5955586"/>
                  <a:pt x="4453813" y="5955586"/>
                </a:cubicBezTo>
                <a:cubicBezTo>
                  <a:pt x="4400856" y="5955586"/>
                  <a:pt x="4357626" y="5912375"/>
                  <a:pt x="4357626" y="5859441"/>
                </a:cubicBezTo>
                <a:cubicBezTo>
                  <a:pt x="4357626" y="5806507"/>
                  <a:pt x="4400856" y="5762215"/>
                  <a:pt x="4453813" y="5762215"/>
                </a:cubicBezTo>
                <a:close/>
                <a:moveTo>
                  <a:pt x="8717365" y="5713688"/>
                </a:moveTo>
                <a:cubicBezTo>
                  <a:pt x="8676611" y="5713688"/>
                  <a:pt x="8644006" y="5747269"/>
                  <a:pt x="8644006" y="5786811"/>
                </a:cubicBezTo>
                <a:cubicBezTo>
                  <a:pt x="8644006" y="5827975"/>
                  <a:pt x="8676611" y="5861016"/>
                  <a:pt x="8717365" y="5861016"/>
                </a:cubicBezTo>
                <a:cubicBezTo>
                  <a:pt x="8757577" y="5861016"/>
                  <a:pt x="8790726" y="5827975"/>
                  <a:pt x="8790726" y="5786811"/>
                </a:cubicBezTo>
                <a:cubicBezTo>
                  <a:pt x="8790726" y="5747269"/>
                  <a:pt x="8757577" y="5713688"/>
                  <a:pt x="8717365" y="5713688"/>
                </a:cubicBezTo>
                <a:close/>
                <a:moveTo>
                  <a:pt x="8717365" y="5690396"/>
                </a:moveTo>
                <a:cubicBezTo>
                  <a:pt x="8770617" y="5690396"/>
                  <a:pt x="8814092" y="5733730"/>
                  <a:pt x="8814092" y="5786811"/>
                </a:cubicBezTo>
                <a:cubicBezTo>
                  <a:pt x="8814092" y="5839892"/>
                  <a:pt x="8770617" y="5883765"/>
                  <a:pt x="8717365" y="5883765"/>
                </a:cubicBezTo>
                <a:cubicBezTo>
                  <a:pt x="8664112" y="5883765"/>
                  <a:pt x="8620640" y="5839892"/>
                  <a:pt x="8620640" y="5786811"/>
                </a:cubicBezTo>
                <a:cubicBezTo>
                  <a:pt x="8620640" y="5733730"/>
                  <a:pt x="8664112" y="5690396"/>
                  <a:pt x="8717365" y="5690396"/>
                </a:cubicBezTo>
                <a:close/>
                <a:moveTo>
                  <a:pt x="615197" y="5682024"/>
                </a:moveTo>
                <a:cubicBezTo>
                  <a:pt x="574442" y="5682024"/>
                  <a:pt x="541837" y="5715065"/>
                  <a:pt x="541837" y="5755689"/>
                </a:cubicBezTo>
                <a:cubicBezTo>
                  <a:pt x="541837" y="5795772"/>
                  <a:pt x="574442" y="5829353"/>
                  <a:pt x="615197" y="5829353"/>
                </a:cubicBezTo>
                <a:cubicBezTo>
                  <a:pt x="655407" y="5829353"/>
                  <a:pt x="688556" y="5795772"/>
                  <a:pt x="688556" y="5755689"/>
                </a:cubicBezTo>
                <a:cubicBezTo>
                  <a:pt x="688556" y="5715065"/>
                  <a:pt x="655407" y="5682024"/>
                  <a:pt x="615197" y="5682024"/>
                </a:cubicBezTo>
                <a:close/>
                <a:moveTo>
                  <a:pt x="10858463" y="5671138"/>
                </a:moveTo>
                <a:cubicBezTo>
                  <a:pt x="10817709" y="5671138"/>
                  <a:pt x="10785104" y="5703096"/>
                  <a:pt x="10785104" y="5744262"/>
                </a:cubicBezTo>
                <a:cubicBezTo>
                  <a:pt x="10785104" y="5784342"/>
                  <a:pt x="10817709" y="5817383"/>
                  <a:pt x="10858463" y="5817383"/>
                </a:cubicBezTo>
                <a:cubicBezTo>
                  <a:pt x="10898674" y="5817383"/>
                  <a:pt x="10931823" y="5784342"/>
                  <a:pt x="10931823" y="5744262"/>
                </a:cubicBezTo>
                <a:cubicBezTo>
                  <a:pt x="10931823" y="5703096"/>
                  <a:pt x="10898674" y="5671138"/>
                  <a:pt x="10858463" y="5671138"/>
                </a:cubicBezTo>
                <a:close/>
                <a:moveTo>
                  <a:pt x="10607832" y="5671138"/>
                </a:moveTo>
                <a:cubicBezTo>
                  <a:pt x="10566418" y="5671138"/>
                  <a:pt x="10533179" y="5703096"/>
                  <a:pt x="10533179" y="5744262"/>
                </a:cubicBezTo>
                <a:cubicBezTo>
                  <a:pt x="10533179" y="5784342"/>
                  <a:pt x="10566418" y="5817383"/>
                  <a:pt x="10607832" y="5817383"/>
                </a:cubicBezTo>
                <a:cubicBezTo>
                  <a:pt x="10648154" y="5817383"/>
                  <a:pt x="10681396" y="5784342"/>
                  <a:pt x="10681396" y="5744262"/>
                </a:cubicBezTo>
                <a:cubicBezTo>
                  <a:pt x="10681396" y="5703096"/>
                  <a:pt x="10648154" y="5671138"/>
                  <a:pt x="10607832" y="5671138"/>
                </a:cubicBezTo>
                <a:close/>
                <a:moveTo>
                  <a:pt x="615197" y="5659275"/>
                </a:moveTo>
                <a:cubicBezTo>
                  <a:pt x="668449" y="5659275"/>
                  <a:pt x="711922" y="5702607"/>
                  <a:pt x="711922" y="5755689"/>
                </a:cubicBezTo>
                <a:cubicBezTo>
                  <a:pt x="711922" y="5808770"/>
                  <a:pt x="668449" y="5852645"/>
                  <a:pt x="615197" y="5852645"/>
                </a:cubicBezTo>
                <a:cubicBezTo>
                  <a:pt x="560856" y="5852645"/>
                  <a:pt x="518471" y="5808770"/>
                  <a:pt x="518471" y="5755689"/>
                </a:cubicBezTo>
                <a:cubicBezTo>
                  <a:pt x="518471" y="5702607"/>
                  <a:pt x="560856" y="5659275"/>
                  <a:pt x="615197" y="5659275"/>
                </a:cubicBezTo>
                <a:close/>
                <a:moveTo>
                  <a:pt x="10858463" y="5647305"/>
                </a:moveTo>
                <a:cubicBezTo>
                  <a:pt x="10912260" y="5647305"/>
                  <a:pt x="10955189" y="5691180"/>
                  <a:pt x="10955189" y="5744262"/>
                </a:cubicBezTo>
                <a:cubicBezTo>
                  <a:pt x="10955189" y="5797343"/>
                  <a:pt x="10912260" y="5840674"/>
                  <a:pt x="10858463" y="5840674"/>
                </a:cubicBezTo>
                <a:cubicBezTo>
                  <a:pt x="10805213" y="5840674"/>
                  <a:pt x="10761741" y="5797343"/>
                  <a:pt x="10761741" y="5744262"/>
                </a:cubicBezTo>
                <a:cubicBezTo>
                  <a:pt x="10761741" y="5691180"/>
                  <a:pt x="10805213" y="5647305"/>
                  <a:pt x="10858463" y="5647305"/>
                </a:cubicBezTo>
                <a:close/>
                <a:moveTo>
                  <a:pt x="10607832" y="5647305"/>
                </a:moveTo>
                <a:cubicBezTo>
                  <a:pt x="10661236" y="5647305"/>
                  <a:pt x="10703738" y="5691180"/>
                  <a:pt x="10703738" y="5744262"/>
                </a:cubicBezTo>
                <a:cubicBezTo>
                  <a:pt x="10703738" y="5797343"/>
                  <a:pt x="10661236" y="5840674"/>
                  <a:pt x="10607832" y="5840674"/>
                </a:cubicBezTo>
                <a:cubicBezTo>
                  <a:pt x="10553340" y="5840674"/>
                  <a:pt x="10510290" y="5797343"/>
                  <a:pt x="10510290" y="5744262"/>
                </a:cubicBezTo>
                <a:cubicBezTo>
                  <a:pt x="10510290" y="5691180"/>
                  <a:pt x="10553340" y="5647305"/>
                  <a:pt x="10607832" y="5647305"/>
                </a:cubicBezTo>
                <a:close/>
                <a:moveTo>
                  <a:pt x="4246260" y="5627027"/>
                </a:moveTo>
                <a:cubicBezTo>
                  <a:pt x="4205078" y="5627027"/>
                  <a:pt x="4172025" y="5660704"/>
                  <a:pt x="4172025" y="5700898"/>
                </a:cubicBezTo>
                <a:cubicBezTo>
                  <a:pt x="4172025" y="5741635"/>
                  <a:pt x="4205078" y="5774225"/>
                  <a:pt x="4246260" y="5774225"/>
                </a:cubicBezTo>
                <a:cubicBezTo>
                  <a:pt x="4285819" y="5774225"/>
                  <a:pt x="4319415" y="5741635"/>
                  <a:pt x="4319415" y="5700898"/>
                </a:cubicBezTo>
                <a:cubicBezTo>
                  <a:pt x="4319415" y="5660704"/>
                  <a:pt x="4285819" y="5627027"/>
                  <a:pt x="4246260" y="5627027"/>
                </a:cubicBezTo>
                <a:close/>
                <a:moveTo>
                  <a:pt x="11303927" y="5613207"/>
                </a:moveTo>
                <a:cubicBezTo>
                  <a:pt x="11263714" y="5613207"/>
                  <a:pt x="11230567" y="5646340"/>
                  <a:pt x="11230567" y="5686535"/>
                </a:cubicBezTo>
                <a:cubicBezTo>
                  <a:pt x="11230567" y="5727815"/>
                  <a:pt x="11263714" y="5760947"/>
                  <a:pt x="11303927" y="5760947"/>
                </a:cubicBezTo>
                <a:cubicBezTo>
                  <a:pt x="11344136" y="5760947"/>
                  <a:pt x="11377303" y="5727815"/>
                  <a:pt x="11377303" y="5686535"/>
                </a:cubicBezTo>
                <a:cubicBezTo>
                  <a:pt x="11377303" y="5646340"/>
                  <a:pt x="11344136" y="5613207"/>
                  <a:pt x="11303927" y="5613207"/>
                </a:cubicBezTo>
                <a:close/>
                <a:moveTo>
                  <a:pt x="4246260" y="5604215"/>
                </a:moveTo>
                <a:cubicBezTo>
                  <a:pt x="4299365" y="5604215"/>
                  <a:pt x="4342716" y="5647668"/>
                  <a:pt x="4342716" y="5700898"/>
                </a:cubicBezTo>
                <a:cubicBezTo>
                  <a:pt x="4342716" y="5754128"/>
                  <a:pt x="4299365" y="5797581"/>
                  <a:pt x="4246260" y="5797581"/>
                </a:cubicBezTo>
                <a:cubicBezTo>
                  <a:pt x="4193158" y="5797581"/>
                  <a:pt x="4149264" y="5754128"/>
                  <a:pt x="4149264" y="5700898"/>
                </a:cubicBezTo>
                <a:cubicBezTo>
                  <a:pt x="4149264" y="5647668"/>
                  <a:pt x="4193158" y="5604215"/>
                  <a:pt x="4246260" y="5604215"/>
                </a:cubicBezTo>
                <a:close/>
                <a:moveTo>
                  <a:pt x="8280362" y="5601819"/>
                </a:moveTo>
                <a:lnTo>
                  <a:pt x="9040729" y="5601819"/>
                </a:lnTo>
                <a:lnTo>
                  <a:pt x="9236799" y="5797202"/>
                </a:lnTo>
                <a:lnTo>
                  <a:pt x="9553436" y="5797202"/>
                </a:lnTo>
                <a:lnTo>
                  <a:pt x="9596344" y="5840077"/>
                </a:lnTo>
                <a:lnTo>
                  <a:pt x="9766346" y="5840077"/>
                </a:lnTo>
                <a:lnTo>
                  <a:pt x="10257876" y="6330160"/>
                </a:lnTo>
                <a:lnTo>
                  <a:pt x="10499560" y="6330160"/>
                </a:lnTo>
                <a:lnTo>
                  <a:pt x="10954149" y="6784423"/>
                </a:lnTo>
                <a:lnTo>
                  <a:pt x="11821523" y="6784423"/>
                </a:lnTo>
                <a:lnTo>
                  <a:pt x="11864163" y="6827006"/>
                </a:lnTo>
                <a:lnTo>
                  <a:pt x="11832072" y="6827006"/>
                </a:lnTo>
                <a:lnTo>
                  <a:pt x="11812833" y="6807759"/>
                </a:lnTo>
                <a:lnTo>
                  <a:pt x="10944373" y="6807759"/>
                </a:lnTo>
                <a:lnTo>
                  <a:pt x="10490871" y="6353498"/>
                </a:lnTo>
                <a:lnTo>
                  <a:pt x="10248097" y="6353498"/>
                </a:lnTo>
                <a:lnTo>
                  <a:pt x="9756571" y="5862329"/>
                </a:lnTo>
                <a:lnTo>
                  <a:pt x="9586568" y="5862329"/>
                </a:lnTo>
                <a:lnTo>
                  <a:pt x="9543665" y="5820539"/>
                </a:lnTo>
                <a:lnTo>
                  <a:pt x="9227020" y="5820539"/>
                </a:lnTo>
                <a:lnTo>
                  <a:pt x="9031496" y="5625157"/>
                </a:lnTo>
                <a:lnTo>
                  <a:pt x="8290136" y="5625157"/>
                </a:lnTo>
                <a:lnTo>
                  <a:pt x="8109346" y="5806428"/>
                </a:lnTo>
                <a:lnTo>
                  <a:pt x="7744909" y="5806428"/>
                </a:lnTo>
                <a:lnTo>
                  <a:pt x="7499958" y="6049570"/>
                </a:lnTo>
                <a:lnTo>
                  <a:pt x="4348754" y="6049570"/>
                </a:lnTo>
                <a:lnTo>
                  <a:pt x="3800199" y="6598268"/>
                </a:lnTo>
                <a:lnTo>
                  <a:pt x="2892638" y="6598268"/>
                </a:lnTo>
                <a:lnTo>
                  <a:pt x="2722188" y="6768115"/>
                </a:lnTo>
                <a:lnTo>
                  <a:pt x="2727631" y="6781771"/>
                </a:lnTo>
                <a:cubicBezTo>
                  <a:pt x="2727631" y="6790673"/>
                  <a:pt x="2724369" y="6799575"/>
                  <a:pt x="2717847" y="6806318"/>
                </a:cubicBezTo>
                <a:cubicBezTo>
                  <a:pt x="2703172" y="6819806"/>
                  <a:pt x="2681430" y="6819806"/>
                  <a:pt x="2668385" y="6806318"/>
                </a:cubicBezTo>
                <a:cubicBezTo>
                  <a:pt x="2654796" y="6792831"/>
                  <a:pt x="2654796" y="6770712"/>
                  <a:pt x="2668385" y="6757225"/>
                </a:cubicBezTo>
                <a:cubicBezTo>
                  <a:pt x="2674907" y="6750482"/>
                  <a:pt x="2683604" y="6747109"/>
                  <a:pt x="2692505" y="6747109"/>
                </a:cubicBezTo>
                <a:lnTo>
                  <a:pt x="2705750" y="6752396"/>
                </a:lnTo>
                <a:lnTo>
                  <a:pt x="2882862" y="6574930"/>
                </a:lnTo>
                <a:lnTo>
                  <a:pt x="3790423" y="6574930"/>
                </a:lnTo>
                <a:lnTo>
                  <a:pt x="4339521" y="6027318"/>
                </a:lnTo>
                <a:lnTo>
                  <a:pt x="7490726" y="6027318"/>
                </a:lnTo>
                <a:lnTo>
                  <a:pt x="7735131" y="5783091"/>
                </a:lnTo>
                <a:lnTo>
                  <a:pt x="8100111" y="5783091"/>
                </a:lnTo>
                <a:close/>
                <a:moveTo>
                  <a:pt x="11303927" y="5589851"/>
                </a:moveTo>
                <a:cubicBezTo>
                  <a:pt x="11357176" y="5589851"/>
                  <a:pt x="11400670" y="5633304"/>
                  <a:pt x="11400670" y="5686535"/>
                </a:cubicBezTo>
                <a:cubicBezTo>
                  <a:pt x="11400670" y="5740850"/>
                  <a:pt x="11357176" y="5783217"/>
                  <a:pt x="11303927" y="5783217"/>
                </a:cubicBezTo>
                <a:cubicBezTo>
                  <a:pt x="11250675" y="5783217"/>
                  <a:pt x="11207202" y="5740850"/>
                  <a:pt x="11207202" y="5686535"/>
                </a:cubicBezTo>
                <a:cubicBezTo>
                  <a:pt x="11207202" y="5633304"/>
                  <a:pt x="11250675" y="5589851"/>
                  <a:pt x="11303927" y="5589851"/>
                </a:cubicBezTo>
                <a:close/>
                <a:moveTo>
                  <a:pt x="4470847" y="5466696"/>
                </a:moveTo>
                <a:cubicBezTo>
                  <a:pt x="4430523" y="5466696"/>
                  <a:pt x="4397282" y="5499378"/>
                  <a:pt x="4397282" y="5540774"/>
                </a:cubicBezTo>
                <a:cubicBezTo>
                  <a:pt x="4397282" y="5581626"/>
                  <a:pt x="4430523" y="5614308"/>
                  <a:pt x="4470847" y="5614308"/>
                </a:cubicBezTo>
                <a:cubicBezTo>
                  <a:pt x="4511718" y="5614308"/>
                  <a:pt x="4544958" y="5581626"/>
                  <a:pt x="4544958" y="5540774"/>
                </a:cubicBezTo>
                <a:cubicBezTo>
                  <a:pt x="4544958" y="5499378"/>
                  <a:pt x="4511718" y="5466696"/>
                  <a:pt x="4470847" y="5466696"/>
                </a:cubicBezTo>
                <a:close/>
                <a:moveTo>
                  <a:pt x="4470847" y="5443818"/>
                </a:moveTo>
                <a:cubicBezTo>
                  <a:pt x="4524250" y="5443818"/>
                  <a:pt x="4567846" y="5486850"/>
                  <a:pt x="4567846" y="5540774"/>
                </a:cubicBezTo>
                <a:cubicBezTo>
                  <a:pt x="4567846" y="5594154"/>
                  <a:pt x="4524250" y="5637186"/>
                  <a:pt x="4470847" y="5637186"/>
                </a:cubicBezTo>
                <a:cubicBezTo>
                  <a:pt x="4417990" y="5637186"/>
                  <a:pt x="4374397" y="5594154"/>
                  <a:pt x="4374397" y="5540774"/>
                </a:cubicBezTo>
                <a:cubicBezTo>
                  <a:pt x="4374397" y="5486850"/>
                  <a:pt x="4417990" y="5443818"/>
                  <a:pt x="4470847" y="5443818"/>
                </a:cubicBezTo>
                <a:close/>
                <a:moveTo>
                  <a:pt x="8852967" y="5209211"/>
                </a:moveTo>
                <a:cubicBezTo>
                  <a:pt x="8867089" y="5209211"/>
                  <a:pt x="8880129" y="5215184"/>
                  <a:pt x="8889631" y="5224754"/>
                </a:cubicBezTo>
                <a:lnTo>
                  <a:pt x="8896128" y="5240333"/>
                </a:lnTo>
                <a:lnTo>
                  <a:pt x="9018876" y="5240333"/>
                </a:lnTo>
                <a:lnTo>
                  <a:pt x="9323321" y="5543496"/>
                </a:lnTo>
                <a:lnTo>
                  <a:pt x="9733766" y="5543496"/>
                </a:lnTo>
                <a:lnTo>
                  <a:pt x="9788130" y="5597186"/>
                </a:lnTo>
                <a:lnTo>
                  <a:pt x="9942824" y="5597186"/>
                </a:lnTo>
                <a:lnTo>
                  <a:pt x="9948582" y="5583586"/>
                </a:lnTo>
                <a:cubicBezTo>
                  <a:pt x="9958084" y="5574172"/>
                  <a:pt x="9971124" y="5568304"/>
                  <a:pt x="9985247" y="5568304"/>
                </a:cubicBezTo>
                <a:cubicBezTo>
                  <a:pt x="10014581" y="5568304"/>
                  <a:pt x="10037939" y="5591773"/>
                  <a:pt x="10037939" y="5620153"/>
                </a:cubicBezTo>
                <a:cubicBezTo>
                  <a:pt x="10037939" y="5649625"/>
                  <a:pt x="10014581" y="5673092"/>
                  <a:pt x="9985247" y="5673092"/>
                </a:cubicBezTo>
                <a:cubicBezTo>
                  <a:pt x="9971124" y="5673092"/>
                  <a:pt x="9958084" y="5667227"/>
                  <a:pt x="9948582" y="5657675"/>
                </a:cubicBezTo>
                <a:lnTo>
                  <a:pt x="9943091" y="5644369"/>
                </a:lnTo>
                <a:lnTo>
                  <a:pt x="9769104" y="5644369"/>
                </a:lnTo>
                <a:lnTo>
                  <a:pt x="9714197" y="5589592"/>
                </a:lnTo>
                <a:lnTo>
                  <a:pt x="9304292" y="5589592"/>
                </a:lnTo>
                <a:lnTo>
                  <a:pt x="8999852" y="5286431"/>
                </a:lnTo>
                <a:lnTo>
                  <a:pt x="8894854" y="5286431"/>
                </a:lnTo>
                <a:lnTo>
                  <a:pt x="8889631" y="5298935"/>
                </a:lnTo>
                <a:cubicBezTo>
                  <a:pt x="8880129" y="5308302"/>
                  <a:pt x="8867089" y="5314002"/>
                  <a:pt x="8852967" y="5314002"/>
                </a:cubicBezTo>
                <a:cubicBezTo>
                  <a:pt x="8823634" y="5314002"/>
                  <a:pt x="8800278" y="5291198"/>
                  <a:pt x="8800278" y="5261878"/>
                </a:cubicBezTo>
                <a:cubicBezTo>
                  <a:pt x="8800278" y="5233101"/>
                  <a:pt x="8823634" y="5209211"/>
                  <a:pt x="8852967" y="5209211"/>
                </a:cubicBezTo>
                <a:close/>
                <a:moveTo>
                  <a:pt x="8604138" y="5099089"/>
                </a:moveTo>
                <a:lnTo>
                  <a:pt x="8989577" y="5099089"/>
                </a:lnTo>
                <a:lnTo>
                  <a:pt x="9380997" y="5489903"/>
                </a:lnTo>
                <a:lnTo>
                  <a:pt x="9630536" y="5489903"/>
                </a:lnTo>
                <a:lnTo>
                  <a:pt x="9677284" y="5443222"/>
                </a:lnTo>
                <a:lnTo>
                  <a:pt x="9736543" y="5443222"/>
                </a:lnTo>
                <a:lnTo>
                  <a:pt x="9742202" y="5429960"/>
                </a:lnTo>
                <a:cubicBezTo>
                  <a:pt x="9748479" y="5423752"/>
                  <a:pt x="9757029" y="5419878"/>
                  <a:pt x="9766112" y="5419878"/>
                </a:cubicBezTo>
                <a:cubicBezTo>
                  <a:pt x="9785347" y="5419878"/>
                  <a:pt x="9800837" y="5435367"/>
                  <a:pt x="9800837" y="5454057"/>
                </a:cubicBezTo>
                <a:cubicBezTo>
                  <a:pt x="9800837" y="5473283"/>
                  <a:pt x="9785347" y="5488770"/>
                  <a:pt x="9766112" y="5488770"/>
                </a:cubicBezTo>
                <a:cubicBezTo>
                  <a:pt x="9757029" y="5488770"/>
                  <a:pt x="9748479" y="5484898"/>
                  <a:pt x="9742202" y="5478624"/>
                </a:cubicBezTo>
                <a:lnTo>
                  <a:pt x="9737152" y="5466563"/>
                </a:lnTo>
                <a:lnTo>
                  <a:pt x="9687069" y="5466563"/>
                </a:lnTo>
                <a:lnTo>
                  <a:pt x="9640320" y="5512701"/>
                </a:lnTo>
                <a:lnTo>
                  <a:pt x="9371214" y="5512701"/>
                </a:lnTo>
                <a:lnTo>
                  <a:pt x="8979791" y="5122429"/>
                </a:lnTo>
                <a:lnTo>
                  <a:pt x="8613924" y="5122429"/>
                </a:lnTo>
                <a:lnTo>
                  <a:pt x="8582201" y="5154102"/>
                </a:lnTo>
                <a:lnTo>
                  <a:pt x="8587996" y="5168042"/>
                </a:lnTo>
                <a:cubicBezTo>
                  <a:pt x="8587996" y="5176876"/>
                  <a:pt x="8584622" y="5185778"/>
                  <a:pt x="8577876" y="5192792"/>
                </a:cubicBezTo>
                <a:cubicBezTo>
                  <a:pt x="8563844" y="5206278"/>
                  <a:pt x="8542257" y="5206278"/>
                  <a:pt x="8528764" y="5192792"/>
                </a:cubicBezTo>
                <a:cubicBezTo>
                  <a:pt x="8515270" y="5178764"/>
                  <a:pt x="8515270" y="5157185"/>
                  <a:pt x="8528764" y="5143698"/>
                </a:cubicBezTo>
                <a:cubicBezTo>
                  <a:pt x="8535510" y="5136955"/>
                  <a:pt x="8544280" y="5133582"/>
                  <a:pt x="8553120" y="5133582"/>
                </a:cubicBezTo>
                <a:lnTo>
                  <a:pt x="8565050" y="5138457"/>
                </a:lnTo>
                <a:close/>
                <a:moveTo>
                  <a:pt x="8146492" y="5082331"/>
                </a:moveTo>
                <a:cubicBezTo>
                  <a:pt x="8174737" y="5082331"/>
                  <a:pt x="8198594" y="5106221"/>
                  <a:pt x="8198594" y="5134456"/>
                </a:cubicBezTo>
                <a:cubicBezTo>
                  <a:pt x="8198594" y="5149116"/>
                  <a:pt x="8192663" y="5162283"/>
                  <a:pt x="8183158" y="5171785"/>
                </a:cubicBezTo>
                <a:lnTo>
                  <a:pt x="8170564" y="5177054"/>
                </a:lnTo>
                <a:lnTo>
                  <a:pt x="8170564" y="5245629"/>
                </a:lnTo>
                <a:lnTo>
                  <a:pt x="8395924" y="5470590"/>
                </a:lnTo>
                <a:lnTo>
                  <a:pt x="9087351" y="5470590"/>
                </a:lnTo>
                <a:lnTo>
                  <a:pt x="9282344" y="5665666"/>
                </a:lnTo>
                <a:lnTo>
                  <a:pt x="9690253" y="5665666"/>
                </a:lnTo>
                <a:lnTo>
                  <a:pt x="9739134" y="5713484"/>
                </a:lnTo>
                <a:lnTo>
                  <a:pt x="9820064" y="5713484"/>
                </a:lnTo>
                <a:lnTo>
                  <a:pt x="10022151" y="5916130"/>
                </a:lnTo>
                <a:lnTo>
                  <a:pt x="10034621" y="5911003"/>
                </a:lnTo>
                <a:cubicBezTo>
                  <a:pt x="10048194" y="5911003"/>
                  <a:pt x="10061767" y="5916152"/>
                  <a:pt x="10072186" y="5926451"/>
                </a:cubicBezTo>
                <a:cubicBezTo>
                  <a:pt x="10093025" y="5946506"/>
                  <a:pt x="10093025" y="5979569"/>
                  <a:pt x="10072186" y="6000166"/>
                </a:cubicBezTo>
                <a:cubicBezTo>
                  <a:pt x="10051347" y="6020222"/>
                  <a:pt x="10017896" y="6020222"/>
                  <a:pt x="9997054" y="6000166"/>
                </a:cubicBezTo>
                <a:cubicBezTo>
                  <a:pt x="9986634" y="5989867"/>
                  <a:pt x="9981424" y="5976453"/>
                  <a:pt x="9981424" y="5963106"/>
                </a:cubicBezTo>
                <a:lnTo>
                  <a:pt x="9987806" y="5948138"/>
                </a:lnTo>
                <a:lnTo>
                  <a:pt x="9800512" y="5760759"/>
                </a:lnTo>
                <a:lnTo>
                  <a:pt x="9719584" y="5760759"/>
                </a:lnTo>
                <a:lnTo>
                  <a:pt x="9671241" y="5711854"/>
                </a:lnTo>
                <a:lnTo>
                  <a:pt x="9262788" y="5711854"/>
                </a:lnTo>
                <a:lnTo>
                  <a:pt x="9068884" y="5517864"/>
                </a:lnTo>
                <a:lnTo>
                  <a:pt x="8376371" y="5517864"/>
                </a:lnTo>
                <a:lnTo>
                  <a:pt x="8124939" y="5265191"/>
                </a:lnTo>
                <a:lnTo>
                  <a:pt x="8124939" y="5178269"/>
                </a:lnTo>
                <a:lnTo>
                  <a:pt x="8109147" y="5171785"/>
                </a:lnTo>
                <a:cubicBezTo>
                  <a:pt x="8099642" y="5162283"/>
                  <a:pt x="8093803" y="5149116"/>
                  <a:pt x="8093803" y="5134456"/>
                </a:cubicBezTo>
                <a:cubicBezTo>
                  <a:pt x="8093803" y="5106221"/>
                  <a:pt x="8117160" y="5082331"/>
                  <a:pt x="8146492" y="5082331"/>
                </a:cubicBezTo>
                <a:close/>
                <a:moveTo>
                  <a:pt x="8801474" y="4955462"/>
                </a:moveTo>
                <a:cubicBezTo>
                  <a:pt x="8812299" y="4955462"/>
                  <a:pt x="8822042" y="4959715"/>
                  <a:pt x="8829080" y="4966698"/>
                </a:cubicBezTo>
                <a:lnTo>
                  <a:pt x="8833309" y="4976997"/>
                </a:lnTo>
                <a:lnTo>
                  <a:pt x="8987584" y="4976997"/>
                </a:lnTo>
                <a:lnTo>
                  <a:pt x="9399062" y="5387562"/>
                </a:lnTo>
                <a:lnTo>
                  <a:pt x="9553432" y="5387562"/>
                </a:lnTo>
                <a:lnTo>
                  <a:pt x="9615493" y="5325257"/>
                </a:lnTo>
                <a:lnTo>
                  <a:pt x="9611048" y="5313872"/>
                </a:lnTo>
                <a:cubicBezTo>
                  <a:pt x="9611048" y="5303771"/>
                  <a:pt x="9614710" y="5293807"/>
                  <a:pt x="9622032" y="5286535"/>
                </a:cubicBezTo>
                <a:cubicBezTo>
                  <a:pt x="9637761" y="5271454"/>
                  <a:pt x="9662700" y="5271454"/>
                  <a:pt x="9678423" y="5286535"/>
                </a:cubicBezTo>
                <a:cubicBezTo>
                  <a:pt x="9693065" y="5301079"/>
                  <a:pt x="9693065" y="5326394"/>
                  <a:pt x="9678423" y="5342017"/>
                </a:cubicBezTo>
                <a:cubicBezTo>
                  <a:pt x="9670562" y="5349556"/>
                  <a:pt x="9660395" y="5353327"/>
                  <a:pt x="9650226" y="5353327"/>
                </a:cubicBezTo>
                <a:lnTo>
                  <a:pt x="9640268" y="5349331"/>
                </a:lnTo>
                <a:lnTo>
                  <a:pt x="9568110" y="5421731"/>
                </a:lnTo>
                <a:lnTo>
                  <a:pt x="9384389" y="5421731"/>
                </a:lnTo>
                <a:lnTo>
                  <a:pt x="8973452" y="5011166"/>
                </a:lnTo>
                <a:lnTo>
                  <a:pt x="8833637" y="5011166"/>
                </a:lnTo>
                <a:lnTo>
                  <a:pt x="8829080" y="5022384"/>
                </a:lnTo>
                <a:cubicBezTo>
                  <a:pt x="8822042" y="5029515"/>
                  <a:pt x="8812299" y="5033904"/>
                  <a:pt x="8801474" y="5033904"/>
                </a:cubicBezTo>
                <a:cubicBezTo>
                  <a:pt x="8779821" y="5033904"/>
                  <a:pt x="8761956" y="5016349"/>
                  <a:pt x="8761956" y="4994404"/>
                </a:cubicBezTo>
                <a:cubicBezTo>
                  <a:pt x="8761956" y="4972458"/>
                  <a:pt x="8779821" y="4955462"/>
                  <a:pt x="8801474" y="4955462"/>
                </a:cubicBezTo>
                <a:close/>
                <a:moveTo>
                  <a:pt x="11029237" y="4839526"/>
                </a:moveTo>
                <a:lnTo>
                  <a:pt x="11043576" y="4874062"/>
                </a:lnTo>
                <a:cubicBezTo>
                  <a:pt x="11056814" y="4887369"/>
                  <a:pt x="11075054" y="4895653"/>
                  <a:pt x="11095047" y="4895653"/>
                </a:cubicBezTo>
                <a:cubicBezTo>
                  <a:pt x="11115311" y="4895653"/>
                  <a:pt x="11133818" y="4887369"/>
                  <a:pt x="11147260" y="4874062"/>
                </a:cubicBezTo>
                <a:lnTo>
                  <a:pt x="11161824" y="4839526"/>
                </a:lnTo>
                <a:close/>
                <a:moveTo>
                  <a:pt x="0" y="4823789"/>
                </a:moveTo>
                <a:lnTo>
                  <a:pt x="254206" y="4823789"/>
                </a:lnTo>
                <a:lnTo>
                  <a:pt x="577926" y="5147322"/>
                </a:lnTo>
                <a:lnTo>
                  <a:pt x="577926" y="5412233"/>
                </a:lnTo>
                <a:lnTo>
                  <a:pt x="1078170" y="5913283"/>
                </a:lnTo>
                <a:lnTo>
                  <a:pt x="1078170" y="6827006"/>
                </a:lnTo>
                <a:lnTo>
                  <a:pt x="1055357" y="6827006"/>
                </a:lnTo>
                <a:lnTo>
                  <a:pt x="1055357" y="5923053"/>
                </a:lnTo>
                <a:lnTo>
                  <a:pt x="554571" y="5422004"/>
                </a:lnTo>
                <a:lnTo>
                  <a:pt x="554571" y="5157094"/>
                </a:lnTo>
                <a:lnTo>
                  <a:pt x="244430" y="4847673"/>
                </a:lnTo>
                <a:lnTo>
                  <a:pt x="0" y="4847673"/>
                </a:lnTo>
                <a:close/>
                <a:moveTo>
                  <a:pt x="8646373" y="4790276"/>
                </a:moveTo>
                <a:lnTo>
                  <a:pt x="8927426" y="4790276"/>
                </a:lnTo>
                <a:lnTo>
                  <a:pt x="9368532" y="5230855"/>
                </a:lnTo>
                <a:lnTo>
                  <a:pt x="9398969" y="5230855"/>
                </a:lnTo>
                <a:lnTo>
                  <a:pt x="9403205" y="5220573"/>
                </a:lnTo>
                <a:cubicBezTo>
                  <a:pt x="9410242" y="5213540"/>
                  <a:pt x="9419986" y="5209211"/>
                  <a:pt x="9430812" y="5209211"/>
                </a:cubicBezTo>
                <a:cubicBezTo>
                  <a:pt x="9452467" y="5209211"/>
                  <a:pt x="9470329" y="5226526"/>
                  <a:pt x="9470329" y="5248170"/>
                </a:cubicBezTo>
                <a:cubicBezTo>
                  <a:pt x="9470329" y="5269815"/>
                  <a:pt x="9452467" y="5287671"/>
                  <a:pt x="9430812" y="5287671"/>
                </a:cubicBezTo>
                <a:cubicBezTo>
                  <a:pt x="9419986" y="5287671"/>
                  <a:pt x="9410242" y="5283207"/>
                  <a:pt x="9403205" y="5276038"/>
                </a:cubicBezTo>
                <a:lnTo>
                  <a:pt x="9399161" y="5266123"/>
                </a:lnTo>
                <a:lnTo>
                  <a:pt x="9353340" y="5266123"/>
                </a:lnTo>
                <a:lnTo>
                  <a:pt x="8912776" y="4825550"/>
                </a:lnTo>
                <a:lnTo>
                  <a:pt x="8660478" y="4825550"/>
                </a:lnTo>
                <a:lnTo>
                  <a:pt x="8601021" y="4884618"/>
                </a:lnTo>
                <a:lnTo>
                  <a:pt x="8604454" y="4893082"/>
                </a:lnTo>
                <a:cubicBezTo>
                  <a:pt x="8604454" y="4903110"/>
                  <a:pt x="8600772" y="4913274"/>
                  <a:pt x="8593404" y="4921134"/>
                </a:cubicBezTo>
                <a:cubicBezTo>
                  <a:pt x="8578126" y="4935768"/>
                  <a:pt x="8553568" y="4935768"/>
                  <a:pt x="8537744" y="4921134"/>
                </a:cubicBezTo>
                <a:cubicBezTo>
                  <a:pt x="8522466" y="4905413"/>
                  <a:pt x="8522466" y="4880480"/>
                  <a:pt x="8537744" y="4865845"/>
                </a:cubicBezTo>
                <a:cubicBezTo>
                  <a:pt x="8545656" y="4857989"/>
                  <a:pt x="8555752" y="4854057"/>
                  <a:pt x="8565779" y="4854057"/>
                </a:cubicBezTo>
                <a:lnTo>
                  <a:pt x="8577568" y="4859090"/>
                </a:lnTo>
                <a:close/>
                <a:moveTo>
                  <a:pt x="11095047" y="4748454"/>
                </a:moveTo>
                <a:cubicBezTo>
                  <a:pt x="11075054" y="4748454"/>
                  <a:pt x="11056814" y="4756735"/>
                  <a:pt x="11043576" y="4770113"/>
                </a:cubicBezTo>
                <a:lnTo>
                  <a:pt x="11024398" y="4816734"/>
                </a:lnTo>
                <a:lnTo>
                  <a:pt x="11166741" y="4816734"/>
                </a:lnTo>
                <a:lnTo>
                  <a:pt x="11147260" y="4770113"/>
                </a:lnTo>
                <a:cubicBezTo>
                  <a:pt x="11133818" y="4756735"/>
                  <a:pt x="11115311" y="4748454"/>
                  <a:pt x="11095047" y="4748454"/>
                </a:cubicBezTo>
                <a:close/>
                <a:moveTo>
                  <a:pt x="0" y="4723239"/>
                </a:moveTo>
                <a:lnTo>
                  <a:pt x="302266" y="4723239"/>
                </a:lnTo>
                <a:lnTo>
                  <a:pt x="715073" y="5135382"/>
                </a:lnTo>
                <a:lnTo>
                  <a:pt x="715073" y="5369419"/>
                </a:lnTo>
                <a:lnTo>
                  <a:pt x="1217502" y="5872788"/>
                </a:lnTo>
                <a:lnTo>
                  <a:pt x="1217502" y="6827006"/>
                </a:lnTo>
                <a:lnTo>
                  <a:pt x="1194146" y="6827006"/>
                </a:lnTo>
                <a:lnTo>
                  <a:pt x="1194146" y="5882563"/>
                </a:lnTo>
                <a:lnTo>
                  <a:pt x="691717" y="5379193"/>
                </a:lnTo>
                <a:lnTo>
                  <a:pt x="691717" y="5145157"/>
                </a:lnTo>
                <a:lnTo>
                  <a:pt x="292489" y="4746590"/>
                </a:lnTo>
                <a:lnTo>
                  <a:pt x="0" y="4746590"/>
                </a:lnTo>
                <a:close/>
                <a:moveTo>
                  <a:pt x="8193195" y="4653240"/>
                </a:moveTo>
                <a:cubicBezTo>
                  <a:pt x="8152327" y="4653240"/>
                  <a:pt x="8119086" y="4685821"/>
                  <a:pt x="8119086" y="4726566"/>
                </a:cubicBezTo>
                <a:cubicBezTo>
                  <a:pt x="8119086" y="4766761"/>
                  <a:pt x="8152327" y="4799895"/>
                  <a:pt x="8193195" y="4799895"/>
                </a:cubicBezTo>
                <a:cubicBezTo>
                  <a:pt x="8233463" y="4799895"/>
                  <a:pt x="8266703" y="4766761"/>
                  <a:pt x="8266703" y="4726566"/>
                </a:cubicBezTo>
                <a:cubicBezTo>
                  <a:pt x="8266703" y="4685821"/>
                  <a:pt x="8233463" y="4653240"/>
                  <a:pt x="8193195" y="4653240"/>
                </a:cubicBezTo>
                <a:close/>
                <a:moveTo>
                  <a:pt x="8193195" y="4629885"/>
                </a:moveTo>
                <a:cubicBezTo>
                  <a:pt x="8245997" y="4629885"/>
                  <a:pt x="8289590" y="4673331"/>
                  <a:pt x="8289590" y="4726566"/>
                </a:cubicBezTo>
                <a:cubicBezTo>
                  <a:pt x="8289590" y="4779798"/>
                  <a:pt x="8245997" y="4823251"/>
                  <a:pt x="8193195" y="4823251"/>
                </a:cubicBezTo>
                <a:cubicBezTo>
                  <a:pt x="8139794" y="4823251"/>
                  <a:pt x="8096200" y="4779798"/>
                  <a:pt x="8096200" y="4726566"/>
                </a:cubicBezTo>
                <a:cubicBezTo>
                  <a:pt x="8096200" y="4673331"/>
                  <a:pt x="8139794" y="4629885"/>
                  <a:pt x="8193195" y="4629885"/>
                </a:cubicBezTo>
                <a:close/>
                <a:moveTo>
                  <a:pt x="9415085" y="4609428"/>
                </a:moveTo>
                <a:cubicBezTo>
                  <a:pt x="9424051" y="4609428"/>
                  <a:pt x="9433155" y="4612911"/>
                  <a:pt x="9440493" y="4619875"/>
                </a:cubicBezTo>
                <a:cubicBezTo>
                  <a:pt x="9447014" y="4626567"/>
                  <a:pt x="9450278" y="4635274"/>
                  <a:pt x="9450278" y="4643979"/>
                </a:cubicBezTo>
                <a:lnTo>
                  <a:pt x="9444250" y="4658824"/>
                </a:lnTo>
                <a:lnTo>
                  <a:pt x="9629939" y="4844364"/>
                </a:lnTo>
                <a:lnTo>
                  <a:pt x="9967734" y="4844364"/>
                </a:lnTo>
                <a:lnTo>
                  <a:pt x="10599351" y="5476025"/>
                </a:lnTo>
                <a:lnTo>
                  <a:pt x="11042508" y="5476025"/>
                </a:lnTo>
                <a:lnTo>
                  <a:pt x="11104419" y="5536803"/>
                </a:lnTo>
                <a:lnTo>
                  <a:pt x="11104419" y="5770152"/>
                </a:lnTo>
                <a:lnTo>
                  <a:pt x="11179910" y="5845583"/>
                </a:lnTo>
                <a:lnTo>
                  <a:pt x="11582898" y="5845583"/>
                </a:lnTo>
                <a:lnTo>
                  <a:pt x="12160737" y="6422441"/>
                </a:lnTo>
                <a:lnTo>
                  <a:pt x="12192000" y="6422441"/>
                </a:lnTo>
                <a:lnTo>
                  <a:pt x="12192000" y="6445776"/>
                </a:lnTo>
                <a:lnTo>
                  <a:pt x="12151502" y="6445776"/>
                </a:lnTo>
                <a:lnTo>
                  <a:pt x="11573664" y="5868917"/>
                </a:lnTo>
                <a:lnTo>
                  <a:pt x="11170132" y="5868917"/>
                </a:lnTo>
                <a:lnTo>
                  <a:pt x="11081068" y="5779920"/>
                </a:lnTo>
                <a:lnTo>
                  <a:pt x="11081068" y="5546028"/>
                </a:lnTo>
                <a:lnTo>
                  <a:pt x="11033275" y="5498274"/>
                </a:lnTo>
                <a:lnTo>
                  <a:pt x="10589576" y="5498274"/>
                </a:lnTo>
                <a:lnTo>
                  <a:pt x="9957962" y="4867700"/>
                </a:lnTo>
                <a:lnTo>
                  <a:pt x="9621250" y="4867700"/>
                </a:lnTo>
                <a:lnTo>
                  <a:pt x="9426672" y="4673764"/>
                </a:lnTo>
                <a:lnTo>
                  <a:pt x="9415085" y="4678527"/>
                </a:lnTo>
                <a:cubicBezTo>
                  <a:pt x="9406113" y="4678527"/>
                  <a:pt x="9397283" y="4675044"/>
                  <a:pt x="9390488" y="4668085"/>
                </a:cubicBezTo>
                <a:cubicBezTo>
                  <a:pt x="9377444" y="4654693"/>
                  <a:pt x="9377444" y="4633265"/>
                  <a:pt x="9390488" y="4619875"/>
                </a:cubicBezTo>
                <a:cubicBezTo>
                  <a:pt x="9397283" y="4612911"/>
                  <a:pt x="9406113" y="4609428"/>
                  <a:pt x="9415085" y="4609428"/>
                </a:cubicBezTo>
                <a:close/>
                <a:moveTo>
                  <a:pt x="9892752" y="4404867"/>
                </a:moveTo>
                <a:cubicBezTo>
                  <a:pt x="9902443" y="4404867"/>
                  <a:pt x="9911192" y="4409115"/>
                  <a:pt x="9917515" y="4415694"/>
                </a:cubicBezTo>
                <a:lnTo>
                  <a:pt x="9923913" y="4431202"/>
                </a:lnTo>
                <a:lnTo>
                  <a:pt x="10052558" y="4431202"/>
                </a:lnTo>
                <a:lnTo>
                  <a:pt x="10735129" y="5112167"/>
                </a:lnTo>
                <a:lnTo>
                  <a:pt x="11250995" y="5112167"/>
                </a:lnTo>
                <a:lnTo>
                  <a:pt x="11958547" y="5819748"/>
                </a:lnTo>
                <a:lnTo>
                  <a:pt x="12192000" y="5819748"/>
                </a:lnTo>
                <a:lnTo>
                  <a:pt x="12192000" y="5843081"/>
                </a:lnTo>
                <a:lnTo>
                  <a:pt x="11949861" y="5843081"/>
                </a:lnTo>
                <a:lnTo>
                  <a:pt x="11241220" y="5134958"/>
                </a:lnTo>
                <a:lnTo>
                  <a:pt x="10725357" y="5134958"/>
                </a:lnTo>
                <a:lnTo>
                  <a:pt x="10043326" y="4453995"/>
                </a:lnTo>
                <a:lnTo>
                  <a:pt x="9922276" y="4453995"/>
                </a:lnTo>
                <a:lnTo>
                  <a:pt x="9917515" y="4465723"/>
                </a:lnTo>
                <a:cubicBezTo>
                  <a:pt x="9911192" y="4472160"/>
                  <a:pt x="9902443" y="4476133"/>
                  <a:pt x="9892752" y="4476133"/>
                </a:cubicBezTo>
                <a:cubicBezTo>
                  <a:pt x="9874444" y="4476133"/>
                  <a:pt x="9858833" y="4460240"/>
                  <a:pt x="9858833" y="4440502"/>
                </a:cubicBezTo>
                <a:cubicBezTo>
                  <a:pt x="9858833" y="4421861"/>
                  <a:pt x="9874444" y="4404867"/>
                  <a:pt x="9892752" y="4404867"/>
                </a:cubicBezTo>
                <a:close/>
                <a:moveTo>
                  <a:pt x="8980543" y="4368378"/>
                </a:moveTo>
                <a:cubicBezTo>
                  <a:pt x="8939906" y="4368378"/>
                  <a:pt x="8907933" y="4400967"/>
                  <a:pt x="8907933" y="4441700"/>
                </a:cubicBezTo>
                <a:cubicBezTo>
                  <a:pt x="8907933" y="4481891"/>
                  <a:pt x="8939906" y="4515023"/>
                  <a:pt x="8980543" y="4515023"/>
                </a:cubicBezTo>
                <a:cubicBezTo>
                  <a:pt x="9021724" y="4515023"/>
                  <a:pt x="9054238" y="4481891"/>
                  <a:pt x="9054238" y="4441700"/>
                </a:cubicBezTo>
                <a:cubicBezTo>
                  <a:pt x="9054238" y="4400967"/>
                  <a:pt x="9021724" y="4368378"/>
                  <a:pt x="8980543" y="4368378"/>
                </a:cubicBezTo>
                <a:close/>
                <a:moveTo>
                  <a:pt x="8726947" y="4368378"/>
                </a:moveTo>
                <a:cubicBezTo>
                  <a:pt x="8686191" y="4368378"/>
                  <a:pt x="8653590" y="4400967"/>
                  <a:pt x="8653590" y="4441700"/>
                </a:cubicBezTo>
                <a:cubicBezTo>
                  <a:pt x="8653590" y="4481891"/>
                  <a:pt x="8686191" y="4515023"/>
                  <a:pt x="8726947" y="4515023"/>
                </a:cubicBezTo>
                <a:cubicBezTo>
                  <a:pt x="8767159" y="4515023"/>
                  <a:pt x="8800307" y="4481891"/>
                  <a:pt x="8800307" y="4441700"/>
                </a:cubicBezTo>
                <a:cubicBezTo>
                  <a:pt x="8800307" y="4400967"/>
                  <a:pt x="8767159" y="4368378"/>
                  <a:pt x="8726947" y="4368378"/>
                </a:cubicBezTo>
                <a:close/>
                <a:moveTo>
                  <a:pt x="8456315" y="4368378"/>
                </a:moveTo>
                <a:cubicBezTo>
                  <a:pt x="8415562" y="4368378"/>
                  <a:pt x="8382414" y="4400967"/>
                  <a:pt x="8382414" y="4441700"/>
                </a:cubicBezTo>
                <a:cubicBezTo>
                  <a:pt x="8382414" y="4481891"/>
                  <a:pt x="8415562" y="4515023"/>
                  <a:pt x="8456315" y="4515023"/>
                </a:cubicBezTo>
                <a:cubicBezTo>
                  <a:pt x="8496526" y="4515023"/>
                  <a:pt x="8529676" y="4481891"/>
                  <a:pt x="8529676" y="4441700"/>
                </a:cubicBezTo>
                <a:cubicBezTo>
                  <a:pt x="8529676" y="4400967"/>
                  <a:pt x="8496526" y="4368378"/>
                  <a:pt x="8456315" y="4368378"/>
                </a:cubicBezTo>
                <a:close/>
                <a:moveTo>
                  <a:pt x="8193195" y="4368378"/>
                </a:moveTo>
                <a:cubicBezTo>
                  <a:pt x="8152327" y="4368378"/>
                  <a:pt x="8119086" y="4400967"/>
                  <a:pt x="8119086" y="4441700"/>
                </a:cubicBezTo>
                <a:cubicBezTo>
                  <a:pt x="8119086" y="4481891"/>
                  <a:pt x="8152327" y="4515023"/>
                  <a:pt x="8193195" y="4515023"/>
                </a:cubicBezTo>
                <a:cubicBezTo>
                  <a:pt x="8233463" y="4515023"/>
                  <a:pt x="8266703" y="4481891"/>
                  <a:pt x="8266703" y="4441700"/>
                </a:cubicBezTo>
                <a:cubicBezTo>
                  <a:pt x="8266703" y="4400967"/>
                  <a:pt x="8233463" y="4368378"/>
                  <a:pt x="8193195" y="4368378"/>
                </a:cubicBezTo>
                <a:close/>
                <a:moveTo>
                  <a:pt x="8980543" y="4345025"/>
                </a:moveTo>
                <a:cubicBezTo>
                  <a:pt x="9034188" y="4345025"/>
                  <a:pt x="9077540" y="4388474"/>
                  <a:pt x="9077540" y="4441700"/>
                </a:cubicBezTo>
                <a:cubicBezTo>
                  <a:pt x="9077540" y="4494929"/>
                  <a:pt x="9034188" y="4538382"/>
                  <a:pt x="8980543" y="4538382"/>
                </a:cubicBezTo>
                <a:cubicBezTo>
                  <a:pt x="8927442" y="4538382"/>
                  <a:pt x="8884089" y="4494929"/>
                  <a:pt x="8884089" y="4441700"/>
                </a:cubicBezTo>
                <a:cubicBezTo>
                  <a:pt x="8884089" y="4388474"/>
                  <a:pt x="8927442" y="4345025"/>
                  <a:pt x="8980543" y="4345025"/>
                </a:cubicBezTo>
                <a:close/>
                <a:moveTo>
                  <a:pt x="8726947" y="4345025"/>
                </a:moveTo>
                <a:cubicBezTo>
                  <a:pt x="8780200" y="4345025"/>
                  <a:pt x="8823676" y="4388474"/>
                  <a:pt x="8823676" y="4441700"/>
                </a:cubicBezTo>
                <a:cubicBezTo>
                  <a:pt x="8823676" y="4494929"/>
                  <a:pt x="8780200" y="4538382"/>
                  <a:pt x="8726947" y="4538382"/>
                </a:cubicBezTo>
                <a:cubicBezTo>
                  <a:pt x="8673694" y="4538382"/>
                  <a:pt x="8630224" y="4494929"/>
                  <a:pt x="8630224" y="4441700"/>
                </a:cubicBezTo>
                <a:cubicBezTo>
                  <a:pt x="8630224" y="4388474"/>
                  <a:pt x="8673694" y="4345025"/>
                  <a:pt x="8726947" y="4345025"/>
                </a:cubicBezTo>
                <a:close/>
                <a:moveTo>
                  <a:pt x="8456315" y="4345025"/>
                </a:moveTo>
                <a:cubicBezTo>
                  <a:pt x="8509570" y="4345025"/>
                  <a:pt x="8553041" y="4388474"/>
                  <a:pt x="8553041" y="4441700"/>
                </a:cubicBezTo>
                <a:cubicBezTo>
                  <a:pt x="8553041" y="4494929"/>
                  <a:pt x="8509570" y="4538382"/>
                  <a:pt x="8456315" y="4538382"/>
                </a:cubicBezTo>
                <a:cubicBezTo>
                  <a:pt x="8403064" y="4538382"/>
                  <a:pt x="8359593" y="4494929"/>
                  <a:pt x="8359593" y="4441700"/>
                </a:cubicBezTo>
                <a:cubicBezTo>
                  <a:pt x="8359593" y="4388474"/>
                  <a:pt x="8403064" y="4345025"/>
                  <a:pt x="8456315" y="4345025"/>
                </a:cubicBezTo>
                <a:close/>
                <a:moveTo>
                  <a:pt x="8193195" y="4345025"/>
                </a:moveTo>
                <a:cubicBezTo>
                  <a:pt x="8245997" y="4345025"/>
                  <a:pt x="8289592" y="4388474"/>
                  <a:pt x="8289592" y="4441700"/>
                </a:cubicBezTo>
                <a:cubicBezTo>
                  <a:pt x="8289592" y="4494929"/>
                  <a:pt x="8245997" y="4538382"/>
                  <a:pt x="8193195" y="4538382"/>
                </a:cubicBezTo>
                <a:cubicBezTo>
                  <a:pt x="8139794" y="4538382"/>
                  <a:pt x="8096200" y="4494929"/>
                  <a:pt x="8096200" y="4441700"/>
                </a:cubicBezTo>
                <a:cubicBezTo>
                  <a:pt x="8096200" y="4388474"/>
                  <a:pt x="8139794" y="4345025"/>
                  <a:pt x="8193195" y="4345025"/>
                </a:cubicBezTo>
                <a:close/>
                <a:moveTo>
                  <a:pt x="9619072" y="4244492"/>
                </a:moveTo>
                <a:cubicBezTo>
                  <a:pt x="9628948" y="4244492"/>
                  <a:pt x="9637859" y="4248387"/>
                  <a:pt x="9644300" y="4254649"/>
                </a:cubicBezTo>
                <a:lnTo>
                  <a:pt x="9650214" y="4268428"/>
                </a:lnTo>
                <a:lnTo>
                  <a:pt x="10122228" y="4268428"/>
                </a:lnTo>
                <a:lnTo>
                  <a:pt x="10815725" y="4962394"/>
                </a:lnTo>
                <a:lnTo>
                  <a:pt x="11290364" y="4962394"/>
                </a:lnTo>
                <a:lnTo>
                  <a:pt x="11976266" y="5647155"/>
                </a:lnTo>
                <a:lnTo>
                  <a:pt x="12192000" y="5647155"/>
                </a:lnTo>
                <a:lnTo>
                  <a:pt x="12192000" y="5669943"/>
                </a:lnTo>
                <a:lnTo>
                  <a:pt x="11967035" y="5669943"/>
                </a:lnTo>
                <a:lnTo>
                  <a:pt x="11281676" y="4985716"/>
                </a:lnTo>
                <a:lnTo>
                  <a:pt x="10805950" y="4985716"/>
                </a:lnTo>
                <a:lnTo>
                  <a:pt x="10112452" y="4291758"/>
                </a:lnTo>
                <a:lnTo>
                  <a:pt x="9649263" y="4291758"/>
                </a:lnTo>
                <a:lnTo>
                  <a:pt x="9644300" y="4303414"/>
                </a:lnTo>
                <a:cubicBezTo>
                  <a:pt x="9637859" y="4309604"/>
                  <a:pt x="9628948" y="4313371"/>
                  <a:pt x="9619072" y="4313371"/>
                </a:cubicBezTo>
                <a:cubicBezTo>
                  <a:pt x="9599324" y="4313371"/>
                  <a:pt x="9583412" y="4298301"/>
                  <a:pt x="9583412" y="4278929"/>
                </a:cubicBezTo>
                <a:cubicBezTo>
                  <a:pt x="9583412" y="4260096"/>
                  <a:pt x="9599324" y="4244492"/>
                  <a:pt x="9619072" y="4244492"/>
                </a:cubicBezTo>
                <a:close/>
                <a:moveTo>
                  <a:pt x="8726947" y="4119418"/>
                </a:moveTo>
                <a:cubicBezTo>
                  <a:pt x="8686193" y="4119418"/>
                  <a:pt x="8653590" y="4152555"/>
                  <a:pt x="8653590" y="4192742"/>
                </a:cubicBezTo>
                <a:cubicBezTo>
                  <a:pt x="8653590" y="4233484"/>
                  <a:pt x="8686193" y="4266616"/>
                  <a:pt x="8726947" y="4266616"/>
                </a:cubicBezTo>
                <a:cubicBezTo>
                  <a:pt x="8767159" y="4266616"/>
                  <a:pt x="8800307" y="4233484"/>
                  <a:pt x="8800307" y="4192742"/>
                </a:cubicBezTo>
                <a:cubicBezTo>
                  <a:pt x="8800307" y="4152555"/>
                  <a:pt x="8767159" y="4119418"/>
                  <a:pt x="8726947" y="4119418"/>
                </a:cubicBezTo>
                <a:close/>
                <a:moveTo>
                  <a:pt x="8726947" y="4096066"/>
                </a:moveTo>
                <a:cubicBezTo>
                  <a:pt x="8780200" y="4096066"/>
                  <a:pt x="8823676" y="4139522"/>
                  <a:pt x="8823676" y="4192742"/>
                </a:cubicBezTo>
                <a:cubicBezTo>
                  <a:pt x="8823676" y="4245974"/>
                  <a:pt x="8780200" y="4289427"/>
                  <a:pt x="8726947" y="4289427"/>
                </a:cubicBezTo>
                <a:cubicBezTo>
                  <a:pt x="8673694" y="4289427"/>
                  <a:pt x="8630224" y="4245974"/>
                  <a:pt x="8630224" y="4192742"/>
                </a:cubicBezTo>
                <a:cubicBezTo>
                  <a:pt x="8630224" y="4139522"/>
                  <a:pt x="8673694" y="4096066"/>
                  <a:pt x="8726947" y="4096066"/>
                </a:cubicBezTo>
                <a:close/>
                <a:moveTo>
                  <a:pt x="9806530" y="4084093"/>
                </a:moveTo>
                <a:cubicBezTo>
                  <a:pt x="9816226" y="4084093"/>
                  <a:pt x="9824970" y="4087996"/>
                  <a:pt x="9831300" y="4094316"/>
                </a:cubicBezTo>
                <a:lnTo>
                  <a:pt x="9836966" y="4108035"/>
                </a:lnTo>
                <a:lnTo>
                  <a:pt x="10192648" y="4108035"/>
                </a:lnTo>
                <a:lnTo>
                  <a:pt x="10901459" y="4816734"/>
                </a:lnTo>
                <a:lnTo>
                  <a:pt x="11001172" y="4816734"/>
                </a:lnTo>
                <a:lnTo>
                  <a:pt x="11027094" y="4754018"/>
                </a:lnTo>
                <a:cubicBezTo>
                  <a:pt x="11044522" y="4736503"/>
                  <a:pt x="11068567" y="4725636"/>
                  <a:pt x="11095047" y="4725636"/>
                </a:cubicBezTo>
                <a:cubicBezTo>
                  <a:pt x="11121524" y="4725636"/>
                  <a:pt x="11145842" y="4736503"/>
                  <a:pt x="11163538" y="4754018"/>
                </a:cubicBezTo>
                <a:lnTo>
                  <a:pt x="11189956" y="4816734"/>
                </a:lnTo>
                <a:lnTo>
                  <a:pt x="11346841" y="4816734"/>
                </a:lnTo>
                <a:lnTo>
                  <a:pt x="12016008" y="5484756"/>
                </a:lnTo>
                <a:lnTo>
                  <a:pt x="12192000" y="5484756"/>
                </a:lnTo>
                <a:lnTo>
                  <a:pt x="12192000" y="5508091"/>
                </a:lnTo>
                <a:lnTo>
                  <a:pt x="12006230" y="5508091"/>
                </a:lnTo>
                <a:lnTo>
                  <a:pt x="11337064" y="4839526"/>
                </a:lnTo>
                <a:lnTo>
                  <a:pt x="11185066" y="4839526"/>
                </a:lnTo>
                <a:lnTo>
                  <a:pt x="11163538" y="4890629"/>
                </a:lnTo>
                <a:cubicBezTo>
                  <a:pt x="11145842" y="4908147"/>
                  <a:pt x="11121524" y="4919010"/>
                  <a:pt x="11095047" y="4919010"/>
                </a:cubicBezTo>
                <a:cubicBezTo>
                  <a:pt x="11068567" y="4919010"/>
                  <a:pt x="11044522" y="4908147"/>
                  <a:pt x="11027094" y="4890629"/>
                </a:cubicBezTo>
                <a:lnTo>
                  <a:pt x="11005970" y="4839526"/>
                </a:lnTo>
                <a:lnTo>
                  <a:pt x="10891682" y="4839526"/>
                </a:lnTo>
                <a:lnTo>
                  <a:pt x="10182874" y="4130825"/>
                </a:lnTo>
                <a:lnTo>
                  <a:pt x="9836526" y="4130825"/>
                </a:lnTo>
                <a:lnTo>
                  <a:pt x="9831300" y="4143091"/>
                </a:lnTo>
                <a:cubicBezTo>
                  <a:pt x="9824970" y="4149217"/>
                  <a:pt x="9816226" y="4152983"/>
                  <a:pt x="9806530" y="4152983"/>
                </a:cubicBezTo>
                <a:cubicBezTo>
                  <a:pt x="9787149" y="4152983"/>
                  <a:pt x="9772613" y="4137917"/>
                  <a:pt x="9772613" y="4119077"/>
                </a:cubicBezTo>
                <a:cubicBezTo>
                  <a:pt x="9772613" y="4099704"/>
                  <a:pt x="9787149" y="4084093"/>
                  <a:pt x="9806530" y="4084093"/>
                </a:cubicBezTo>
                <a:close/>
                <a:moveTo>
                  <a:pt x="8510192" y="3887775"/>
                </a:moveTo>
                <a:cubicBezTo>
                  <a:pt x="8520066" y="3887775"/>
                  <a:pt x="8528978" y="3891647"/>
                  <a:pt x="8535424" y="3897924"/>
                </a:cubicBezTo>
                <a:lnTo>
                  <a:pt x="8541272" y="3911712"/>
                </a:lnTo>
                <a:lnTo>
                  <a:pt x="8775444" y="3911712"/>
                </a:lnTo>
                <a:lnTo>
                  <a:pt x="9181609" y="4317865"/>
                </a:lnTo>
                <a:lnTo>
                  <a:pt x="9181609" y="4639825"/>
                </a:lnTo>
                <a:lnTo>
                  <a:pt x="9525870" y="4985147"/>
                </a:lnTo>
                <a:lnTo>
                  <a:pt x="9862534" y="4985147"/>
                </a:lnTo>
                <a:lnTo>
                  <a:pt x="10459830" y="5582420"/>
                </a:lnTo>
                <a:lnTo>
                  <a:pt x="10459830" y="5805581"/>
                </a:lnTo>
                <a:lnTo>
                  <a:pt x="10669427" y="6015170"/>
                </a:lnTo>
                <a:lnTo>
                  <a:pt x="11530094" y="6015170"/>
                </a:lnTo>
                <a:lnTo>
                  <a:pt x="12149099" y="6634702"/>
                </a:lnTo>
                <a:lnTo>
                  <a:pt x="12192000" y="6634702"/>
                </a:lnTo>
                <a:lnTo>
                  <a:pt x="12192000" y="6657508"/>
                </a:lnTo>
                <a:lnTo>
                  <a:pt x="12139326" y="6657508"/>
                </a:lnTo>
                <a:lnTo>
                  <a:pt x="11520321" y="6038518"/>
                </a:lnTo>
                <a:lnTo>
                  <a:pt x="10660740" y="6038518"/>
                </a:lnTo>
                <a:lnTo>
                  <a:pt x="10436482" y="5814811"/>
                </a:lnTo>
                <a:lnTo>
                  <a:pt x="10436482" y="5592193"/>
                </a:lnTo>
                <a:lnTo>
                  <a:pt x="9852759" y="5007953"/>
                </a:lnTo>
                <a:lnTo>
                  <a:pt x="9517182" y="5007953"/>
                </a:lnTo>
                <a:lnTo>
                  <a:pt x="9158259" y="4649594"/>
                </a:lnTo>
                <a:lnTo>
                  <a:pt x="9158259" y="4327640"/>
                </a:lnTo>
                <a:lnTo>
                  <a:pt x="8766753" y="3935067"/>
                </a:lnTo>
                <a:lnTo>
                  <a:pt x="8540404" y="3935067"/>
                </a:lnTo>
                <a:lnTo>
                  <a:pt x="8535424" y="3946592"/>
                </a:lnTo>
                <a:cubicBezTo>
                  <a:pt x="8528978" y="3952800"/>
                  <a:pt x="8520066" y="3956675"/>
                  <a:pt x="8510192" y="3956675"/>
                </a:cubicBezTo>
                <a:cubicBezTo>
                  <a:pt x="8490448" y="3956675"/>
                  <a:pt x="8474544" y="3941187"/>
                  <a:pt x="8474544" y="3922489"/>
                </a:cubicBezTo>
                <a:cubicBezTo>
                  <a:pt x="8474544" y="3903262"/>
                  <a:pt x="8490448" y="3887775"/>
                  <a:pt x="8510192" y="3887775"/>
                </a:cubicBezTo>
                <a:close/>
                <a:moveTo>
                  <a:pt x="8200054" y="3841705"/>
                </a:moveTo>
                <a:cubicBezTo>
                  <a:pt x="8159897" y="3841705"/>
                  <a:pt x="8126749" y="3874841"/>
                  <a:pt x="8126749" y="3915034"/>
                </a:cubicBezTo>
                <a:cubicBezTo>
                  <a:pt x="8126749" y="3955779"/>
                  <a:pt x="8159897" y="3988911"/>
                  <a:pt x="8200054" y="3988911"/>
                </a:cubicBezTo>
                <a:cubicBezTo>
                  <a:pt x="8241353" y="3988911"/>
                  <a:pt x="8273414" y="3955779"/>
                  <a:pt x="8273414" y="3915034"/>
                </a:cubicBezTo>
                <a:cubicBezTo>
                  <a:pt x="8273414" y="3874841"/>
                  <a:pt x="8241353" y="3841705"/>
                  <a:pt x="8200054" y="3841705"/>
                </a:cubicBezTo>
                <a:close/>
                <a:moveTo>
                  <a:pt x="9798627" y="3840875"/>
                </a:moveTo>
                <a:cubicBezTo>
                  <a:pt x="9807659" y="3840875"/>
                  <a:pt x="9816626" y="3844245"/>
                  <a:pt x="9823153" y="3850988"/>
                </a:cubicBezTo>
                <a:cubicBezTo>
                  <a:pt x="9829946" y="3857734"/>
                  <a:pt x="9833342" y="3866632"/>
                  <a:pt x="9833342" y="3875535"/>
                </a:cubicBezTo>
                <a:lnTo>
                  <a:pt x="9827832" y="3888802"/>
                </a:lnTo>
                <a:lnTo>
                  <a:pt x="9900707" y="3961274"/>
                </a:lnTo>
                <a:lnTo>
                  <a:pt x="10291164" y="3961274"/>
                </a:lnTo>
                <a:lnTo>
                  <a:pt x="10984086" y="4654202"/>
                </a:lnTo>
                <a:lnTo>
                  <a:pt x="11370755" y="4654202"/>
                </a:lnTo>
                <a:lnTo>
                  <a:pt x="12051184" y="5334652"/>
                </a:lnTo>
                <a:lnTo>
                  <a:pt x="12192000" y="5334652"/>
                </a:lnTo>
                <a:lnTo>
                  <a:pt x="12192000" y="5358004"/>
                </a:lnTo>
                <a:lnTo>
                  <a:pt x="12042495" y="5358004"/>
                </a:lnTo>
                <a:lnTo>
                  <a:pt x="11361524" y="4677001"/>
                </a:lnTo>
                <a:lnTo>
                  <a:pt x="10974313" y="4677001"/>
                </a:lnTo>
                <a:lnTo>
                  <a:pt x="10281386" y="3984627"/>
                </a:lnTo>
                <a:lnTo>
                  <a:pt x="9890931" y="3984627"/>
                </a:lnTo>
                <a:lnTo>
                  <a:pt x="9811592" y="3904850"/>
                </a:lnTo>
                <a:lnTo>
                  <a:pt x="9798627" y="3910200"/>
                </a:lnTo>
                <a:cubicBezTo>
                  <a:pt x="9789588" y="3910200"/>
                  <a:pt x="9780481" y="3906823"/>
                  <a:pt x="9773690" y="3900083"/>
                </a:cubicBezTo>
                <a:cubicBezTo>
                  <a:pt x="9760644" y="3886594"/>
                  <a:pt x="9760644" y="3864476"/>
                  <a:pt x="9773690" y="3850988"/>
                </a:cubicBezTo>
                <a:cubicBezTo>
                  <a:pt x="9780481" y="3844245"/>
                  <a:pt x="9789588" y="3840875"/>
                  <a:pt x="9798627" y="3840875"/>
                </a:cubicBezTo>
                <a:close/>
                <a:moveTo>
                  <a:pt x="8200054" y="3818350"/>
                </a:moveTo>
                <a:cubicBezTo>
                  <a:pt x="8253308" y="3818350"/>
                  <a:pt x="8296779" y="3861803"/>
                  <a:pt x="8296779" y="3915034"/>
                </a:cubicBezTo>
                <a:cubicBezTo>
                  <a:pt x="8296779" y="3968271"/>
                  <a:pt x="8253308" y="4011727"/>
                  <a:pt x="8200054" y="4011727"/>
                </a:cubicBezTo>
                <a:cubicBezTo>
                  <a:pt x="8146855" y="4011727"/>
                  <a:pt x="8103383" y="3968271"/>
                  <a:pt x="8103383" y="3915034"/>
                </a:cubicBezTo>
                <a:cubicBezTo>
                  <a:pt x="8103383" y="3861803"/>
                  <a:pt x="8146855" y="3818350"/>
                  <a:pt x="8200054" y="3818350"/>
                </a:cubicBezTo>
                <a:close/>
                <a:moveTo>
                  <a:pt x="9650371" y="3622054"/>
                </a:moveTo>
                <a:lnTo>
                  <a:pt x="10170180" y="3622054"/>
                </a:lnTo>
                <a:lnTo>
                  <a:pt x="11037611" y="4489104"/>
                </a:lnTo>
                <a:lnTo>
                  <a:pt x="11406978" y="4489104"/>
                </a:lnTo>
                <a:lnTo>
                  <a:pt x="12113625" y="5195441"/>
                </a:lnTo>
                <a:lnTo>
                  <a:pt x="12192000" y="5195441"/>
                </a:lnTo>
                <a:lnTo>
                  <a:pt x="12192000" y="5218243"/>
                </a:lnTo>
                <a:lnTo>
                  <a:pt x="12103849" y="5218243"/>
                </a:lnTo>
                <a:lnTo>
                  <a:pt x="11397204" y="4512449"/>
                </a:lnTo>
                <a:lnTo>
                  <a:pt x="11027834" y="4512449"/>
                </a:lnTo>
                <a:lnTo>
                  <a:pt x="10160401" y="3645399"/>
                </a:lnTo>
                <a:lnTo>
                  <a:pt x="9660150" y="3645399"/>
                </a:lnTo>
                <a:lnTo>
                  <a:pt x="9536054" y="3769427"/>
                </a:lnTo>
                <a:lnTo>
                  <a:pt x="9541196" y="3781906"/>
                </a:lnTo>
                <a:cubicBezTo>
                  <a:pt x="9541196" y="3790745"/>
                  <a:pt x="9537848" y="3799584"/>
                  <a:pt x="9531149" y="3806278"/>
                </a:cubicBezTo>
                <a:cubicBezTo>
                  <a:pt x="9517215" y="3820208"/>
                  <a:pt x="9495778" y="3820208"/>
                  <a:pt x="9482377" y="3806278"/>
                </a:cubicBezTo>
                <a:cubicBezTo>
                  <a:pt x="9468444" y="3792887"/>
                  <a:pt x="9468444" y="3770931"/>
                  <a:pt x="9482377" y="3757530"/>
                </a:cubicBezTo>
                <a:cubicBezTo>
                  <a:pt x="9489076" y="3750838"/>
                  <a:pt x="9497788" y="3747489"/>
                  <a:pt x="9506564" y="3747489"/>
                </a:cubicBezTo>
                <a:lnTo>
                  <a:pt x="9519889" y="3752931"/>
                </a:lnTo>
                <a:close/>
                <a:moveTo>
                  <a:pt x="8791057" y="3619660"/>
                </a:moveTo>
                <a:cubicBezTo>
                  <a:pt x="8800749" y="3619660"/>
                  <a:pt x="8809498" y="3623560"/>
                  <a:pt x="8815824" y="3629884"/>
                </a:cubicBezTo>
                <a:lnTo>
                  <a:pt x="8821490" y="3643594"/>
                </a:lnTo>
                <a:lnTo>
                  <a:pt x="8970250" y="3643594"/>
                </a:lnTo>
                <a:lnTo>
                  <a:pt x="9338540" y="4011168"/>
                </a:lnTo>
                <a:lnTo>
                  <a:pt x="9338540" y="4310868"/>
                </a:lnTo>
                <a:lnTo>
                  <a:pt x="9706291" y="4678401"/>
                </a:lnTo>
                <a:lnTo>
                  <a:pt x="10041988" y="4678401"/>
                </a:lnTo>
                <a:lnTo>
                  <a:pt x="10698715" y="5334808"/>
                </a:lnTo>
                <a:lnTo>
                  <a:pt x="11237566" y="5334808"/>
                </a:lnTo>
                <a:lnTo>
                  <a:pt x="11900276" y="5997733"/>
                </a:lnTo>
                <a:lnTo>
                  <a:pt x="12192000" y="5997733"/>
                </a:lnTo>
                <a:lnTo>
                  <a:pt x="12192000" y="6020535"/>
                </a:lnTo>
                <a:lnTo>
                  <a:pt x="11890498" y="6020535"/>
                </a:lnTo>
                <a:lnTo>
                  <a:pt x="11227789" y="5358155"/>
                </a:lnTo>
                <a:lnTo>
                  <a:pt x="10689480" y="5358155"/>
                </a:lnTo>
                <a:lnTo>
                  <a:pt x="10032754" y="4701205"/>
                </a:lnTo>
                <a:lnTo>
                  <a:pt x="9696517" y="4701205"/>
                </a:lnTo>
                <a:lnTo>
                  <a:pt x="9315184" y="4320095"/>
                </a:lnTo>
                <a:lnTo>
                  <a:pt x="9315184" y="4020943"/>
                </a:lnTo>
                <a:lnTo>
                  <a:pt x="8960471" y="3666945"/>
                </a:lnTo>
                <a:lnTo>
                  <a:pt x="8820771" y="3666945"/>
                </a:lnTo>
                <a:lnTo>
                  <a:pt x="8815824" y="3678453"/>
                </a:lnTo>
                <a:cubicBezTo>
                  <a:pt x="8809498" y="3684645"/>
                  <a:pt x="8800749" y="3688544"/>
                  <a:pt x="8791057" y="3688544"/>
                </a:cubicBezTo>
                <a:cubicBezTo>
                  <a:pt x="8771677" y="3688544"/>
                  <a:pt x="8757138" y="3672939"/>
                  <a:pt x="8757138" y="3654640"/>
                </a:cubicBezTo>
                <a:cubicBezTo>
                  <a:pt x="8757138" y="3635266"/>
                  <a:pt x="8771677" y="3619660"/>
                  <a:pt x="8791057" y="3619660"/>
                </a:cubicBezTo>
                <a:close/>
                <a:moveTo>
                  <a:pt x="8464042" y="3585557"/>
                </a:moveTo>
                <a:cubicBezTo>
                  <a:pt x="8423512" y="3585557"/>
                  <a:pt x="8390010" y="3618692"/>
                  <a:pt x="8390010" y="3658884"/>
                </a:cubicBezTo>
                <a:cubicBezTo>
                  <a:pt x="8390010" y="3700169"/>
                  <a:pt x="8423512" y="3733299"/>
                  <a:pt x="8464042" y="3733299"/>
                </a:cubicBezTo>
                <a:cubicBezTo>
                  <a:pt x="8504029" y="3733299"/>
                  <a:pt x="8536990" y="3700169"/>
                  <a:pt x="8536990" y="3658884"/>
                </a:cubicBezTo>
                <a:cubicBezTo>
                  <a:pt x="8536990" y="3618692"/>
                  <a:pt x="8504029" y="3585557"/>
                  <a:pt x="8464042" y="3585557"/>
                </a:cubicBezTo>
                <a:close/>
                <a:moveTo>
                  <a:pt x="8200054" y="3585557"/>
                </a:moveTo>
                <a:cubicBezTo>
                  <a:pt x="8159897" y="3585557"/>
                  <a:pt x="8126749" y="3618692"/>
                  <a:pt x="8126749" y="3658884"/>
                </a:cubicBezTo>
                <a:cubicBezTo>
                  <a:pt x="8126749" y="3700169"/>
                  <a:pt x="8159897" y="3733299"/>
                  <a:pt x="8200054" y="3733299"/>
                </a:cubicBezTo>
                <a:cubicBezTo>
                  <a:pt x="8241354" y="3733299"/>
                  <a:pt x="8273414" y="3700169"/>
                  <a:pt x="8273414" y="3658884"/>
                </a:cubicBezTo>
                <a:cubicBezTo>
                  <a:pt x="8273414" y="3618692"/>
                  <a:pt x="8241354" y="3585557"/>
                  <a:pt x="8200054" y="3585557"/>
                </a:cubicBezTo>
                <a:close/>
                <a:moveTo>
                  <a:pt x="8464042" y="3562199"/>
                </a:moveTo>
                <a:cubicBezTo>
                  <a:pt x="8516996" y="3562199"/>
                  <a:pt x="8560224" y="3605653"/>
                  <a:pt x="8560224" y="3658884"/>
                </a:cubicBezTo>
                <a:cubicBezTo>
                  <a:pt x="8560224" y="3712661"/>
                  <a:pt x="8516996" y="3755564"/>
                  <a:pt x="8464042" y="3755564"/>
                </a:cubicBezTo>
                <a:cubicBezTo>
                  <a:pt x="8410004" y="3755564"/>
                  <a:pt x="8366774" y="3712661"/>
                  <a:pt x="8366774" y="3658884"/>
                </a:cubicBezTo>
                <a:cubicBezTo>
                  <a:pt x="8366774" y="3605653"/>
                  <a:pt x="8410004" y="3562199"/>
                  <a:pt x="8464042" y="3562199"/>
                </a:cubicBezTo>
                <a:close/>
                <a:moveTo>
                  <a:pt x="8200054" y="3562199"/>
                </a:moveTo>
                <a:cubicBezTo>
                  <a:pt x="8253308" y="3562199"/>
                  <a:pt x="8296780" y="3605653"/>
                  <a:pt x="8296780" y="3658884"/>
                </a:cubicBezTo>
                <a:cubicBezTo>
                  <a:pt x="8296780" y="3712661"/>
                  <a:pt x="8253308" y="3755564"/>
                  <a:pt x="8200054" y="3755564"/>
                </a:cubicBezTo>
                <a:cubicBezTo>
                  <a:pt x="8146855" y="3755564"/>
                  <a:pt x="8103383" y="3712661"/>
                  <a:pt x="8103383" y="3658884"/>
                </a:cubicBezTo>
                <a:cubicBezTo>
                  <a:pt x="8103383" y="3605653"/>
                  <a:pt x="8146855" y="3562199"/>
                  <a:pt x="8200054" y="3562199"/>
                </a:cubicBezTo>
                <a:close/>
                <a:moveTo>
                  <a:pt x="10115382" y="3430526"/>
                </a:moveTo>
                <a:cubicBezTo>
                  <a:pt x="10124978" y="3430526"/>
                  <a:pt x="10133755" y="3434533"/>
                  <a:pt x="10140131" y="3440873"/>
                </a:cubicBezTo>
                <a:lnTo>
                  <a:pt x="10145906" y="3454468"/>
                </a:lnTo>
                <a:lnTo>
                  <a:pt x="10253414" y="3454468"/>
                </a:lnTo>
                <a:lnTo>
                  <a:pt x="11110151" y="4310657"/>
                </a:lnTo>
                <a:lnTo>
                  <a:pt x="11653982" y="4310657"/>
                </a:lnTo>
                <a:lnTo>
                  <a:pt x="11717008" y="4373673"/>
                </a:lnTo>
                <a:lnTo>
                  <a:pt x="11717008" y="4582270"/>
                </a:lnTo>
                <a:lnTo>
                  <a:pt x="12154876" y="5021213"/>
                </a:lnTo>
                <a:lnTo>
                  <a:pt x="12192000" y="5021213"/>
                </a:lnTo>
                <a:lnTo>
                  <a:pt x="12192000" y="5043486"/>
                </a:lnTo>
                <a:lnTo>
                  <a:pt x="12145095" y="5043486"/>
                </a:lnTo>
                <a:lnTo>
                  <a:pt x="11693640" y="4591506"/>
                </a:lnTo>
                <a:lnTo>
                  <a:pt x="11693640" y="4382904"/>
                </a:lnTo>
                <a:lnTo>
                  <a:pt x="11644203" y="4334017"/>
                </a:lnTo>
                <a:lnTo>
                  <a:pt x="11100374" y="4334017"/>
                </a:lnTo>
                <a:lnTo>
                  <a:pt x="10243636" y="3477832"/>
                </a:lnTo>
                <a:lnTo>
                  <a:pt x="10145119" y="3477832"/>
                </a:lnTo>
                <a:lnTo>
                  <a:pt x="10140131" y="3489543"/>
                </a:lnTo>
                <a:cubicBezTo>
                  <a:pt x="10133755" y="3495684"/>
                  <a:pt x="10124978" y="3499424"/>
                  <a:pt x="10115382" y="3499424"/>
                </a:cubicBezTo>
                <a:cubicBezTo>
                  <a:pt x="10095636" y="3499424"/>
                  <a:pt x="10079180" y="3484470"/>
                  <a:pt x="10079180" y="3465241"/>
                </a:cubicBezTo>
                <a:cubicBezTo>
                  <a:pt x="10079180" y="3446552"/>
                  <a:pt x="10095636" y="3430526"/>
                  <a:pt x="10115382" y="3430526"/>
                </a:cubicBezTo>
                <a:close/>
                <a:moveTo>
                  <a:pt x="8464042" y="3322688"/>
                </a:moveTo>
                <a:cubicBezTo>
                  <a:pt x="8423512" y="3322688"/>
                  <a:pt x="8390010" y="3355730"/>
                  <a:pt x="8390010" y="3395810"/>
                </a:cubicBezTo>
                <a:cubicBezTo>
                  <a:pt x="8390010" y="3435895"/>
                  <a:pt x="8423512" y="3468937"/>
                  <a:pt x="8464042" y="3468937"/>
                </a:cubicBezTo>
                <a:cubicBezTo>
                  <a:pt x="8504029" y="3468937"/>
                  <a:pt x="8536990" y="3435895"/>
                  <a:pt x="8536990" y="3395810"/>
                </a:cubicBezTo>
                <a:cubicBezTo>
                  <a:pt x="8536990" y="3355730"/>
                  <a:pt x="8504029" y="3322688"/>
                  <a:pt x="8464042" y="3322688"/>
                </a:cubicBezTo>
                <a:close/>
                <a:moveTo>
                  <a:pt x="9816885" y="3298859"/>
                </a:moveTo>
                <a:lnTo>
                  <a:pt x="10333382" y="3298859"/>
                </a:lnTo>
                <a:lnTo>
                  <a:pt x="11184976" y="4150145"/>
                </a:lnTo>
                <a:lnTo>
                  <a:pt x="11748738" y="4150145"/>
                </a:lnTo>
                <a:lnTo>
                  <a:pt x="11874732" y="4275471"/>
                </a:lnTo>
                <a:lnTo>
                  <a:pt x="11874732" y="4532086"/>
                </a:lnTo>
                <a:lnTo>
                  <a:pt x="12192000" y="4849006"/>
                </a:lnTo>
                <a:lnTo>
                  <a:pt x="12192000" y="4882104"/>
                </a:lnTo>
                <a:lnTo>
                  <a:pt x="11851378" y="4541843"/>
                </a:lnTo>
                <a:lnTo>
                  <a:pt x="11851378" y="4284690"/>
                </a:lnTo>
                <a:lnTo>
                  <a:pt x="11738963" y="4172388"/>
                </a:lnTo>
                <a:lnTo>
                  <a:pt x="11175198" y="4172388"/>
                </a:lnTo>
                <a:lnTo>
                  <a:pt x="10323607" y="3321645"/>
                </a:lnTo>
                <a:lnTo>
                  <a:pt x="9826658" y="3321645"/>
                </a:lnTo>
                <a:lnTo>
                  <a:pt x="9743562" y="3404654"/>
                </a:lnTo>
                <a:lnTo>
                  <a:pt x="9630706" y="3404654"/>
                </a:lnTo>
                <a:lnTo>
                  <a:pt x="9625144" y="3417515"/>
                </a:lnTo>
                <a:cubicBezTo>
                  <a:pt x="9618699" y="3423729"/>
                  <a:pt x="9609781" y="3427602"/>
                  <a:pt x="9599912" y="3427602"/>
                </a:cubicBezTo>
                <a:cubicBezTo>
                  <a:pt x="9581257" y="3427602"/>
                  <a:pt x="9564253" y="3412115"/>
                  <a:pt x="9564253" y="3393422"/>
                </a:cubicBezTo>
                <a:cubicBezTo>
                  <a:pt x="9564253" y="3374193"/>
                  <a:pt x="9581257" y="3358705"/>
                  <a:pt x="9599912" y="3358705"/>
                </a:cubicBezTo>
                <a:cubicBezTo>
                  <a:pt x="9609781" y="3358705"/>
                  <a:pt x="9618699" y="3362579"/>
                  <a:pt x="9625144" y="3368851"/>
                </a:cubicBezTo>
                <a:lnTo>
                  <a:pt x="9630438" y="3381324"/>
                </a:lnTo>
                <a:lnTo>
                  <a:pt x="9733786" y="3381324"/>
                </a:lnTo>
                <a:close/>
                <a:moveTo>
                  <a:pt x="8464042" y="3298859"/>
                </a:moveTo>
                <a:cubicBezTo>
                  <a:pt x="8516996" y="3298859"/>
                  <a:pt x="8560226" y="3342727"/>
                  <a:pt x="8560226" y="3395810"/>
                </a:cubicBezTo>
                <a:cubicBezTo>
                  <a:pt x="8560226" y="3448898"/>
                  <a:pt x="8516996" y="3492233"/>
                  <a:pt x="8464042" y="3492233"/>
                </a:cubicBezTo>
                <a:cubicBezTo>
                  <a:pt x="8410004" y="3492233"/>
                  <a:pt x="8366775" y="3448898"/>
                  <a:pt x="8366775" y="3395810"/>
                </a:cubicBezTo>
                <a:cubicBezTo>
                  <a:pt x="8366775" y="3342727"/>
                  <a:pt x="8410004" y="3298859"/>
                  <a:pt x="8464042" y="3298859"/>
                </a:cubicBezTo>
                <a:close/>
                <a:moveTo>
                  <a:pt x="11587746" y="3193521"/>
                </a:moveTo>
                <a:cubicBezTo>
                  <a:pt x="11597618" y="3193521"/>
                  <a:pt x="11606531" y="3197426"/>
                  <a:pt x="11612976" y="3203682"/>
                </a:cubicBezTo>
                <a:lnTo>
                  <a:pt x="11618448" y="3216431"/>
                </a:lnTo>
                <a:lnTo>
                  <a:pt x="11687743" y="3216431"/>
                </a:lnTo>
                <a:lnTo>
                  <a:pt x="11771394" y="3301266"/>
                </a:lnTo>
                <a:lnTo>
                  <a:pt x="12192000" y="3301266"/>
                </a:lnTo>
                <a:lnTo>
                  <a:pt x="12192000" y="3324648"/>
                </a:lnTo>
                <a:lnTo>
                  <a:pt x="11761618" y="3324648"/>
                </a:lnTo>
                <a:lnTo>
                  <a:pt x="11677964" y="3239812"/>
                </a:lnTo>
                <a:lnTo>
                  <a:pt x="11618312" y="3239812"/>
                </a:lnTo>
                <a:lnTo>
                  <a:pt x="11612976" y="3252248"/>
                </a:lnTo>
                <a:cubicBezTo>
                  <a:pt x="11606531" y="3258510"/>
                  <a:pt x="11597618" y="3262409"/>
                  <a:pt x="11587746" y="3262409"/>
                </a:cubicBezTo>
                <a:cubicBezTo>
                  <a:pt x="11569102" y="3262409"/>
                  <a:pt x="11552099" y="3246807"/>
                  <a:pt x="11552099" y="3227968"/>
                </a:cubicBezTo>
                <a:cubicBezTo>
                  <a:pt x="11552099" y="3209130"/>
                  <a:pt x="11569102" y="3193521"/>
                  <a:pt x="11587746" y="3193521"/>
                </a:cubicBezTo>
                <a:close/>
                <a:moveTo>
                  <a:pt x="12010979" y="3069029"/>
                </a:moveTo>
                <a:cubicBezTo>
                  <a:pt x="12020135" y="3069029"/>
                  <a:pt x="12028615" y="3073006"/>
                  <a:pt x="12034808" y="3079447"/>
                </a:cubicBezTo>
                <a:lnTo>
                  <a:pt x="12040230" y="3092994"/>
                </a:lnTo>
                <a:lnTo>
                  <a:pt x="12192000" y="3092994"/>
                </a:lnTo>
                <a:lnTo>
                  <a:pt x="12192000" y="3116368"/>
                </a:lnTo>
                <a:lnTo>
                  <a:pt x="12040215" y="3116368"/>
                </a:lnTo>
                <a:lnTo>
                  <a:pt x="12034808" y="3129889"/>
                </a:lnTo>
                <a:cubicBezTo>
                  <a:pt x="12028615" y="3136331"/>
                  <a:pt x="12020135" y="3140305"/>
                  <a:pt x="12010979" y="3140305"/>
                </a:cubicBezTo>
                <a:cubicBezTo>
                  <a:pt x="11991598" y="3140305"/>
                  <a:pt x="11975983" y="3124410"/>
                  <a:pt x="11975983" y="3104668"/>
                </a:cubicBezTo>
                <a:cubicBezTo>
                  <a:pt x="11975983" y="3084929"/>
                  <a:pt x="11991598" y="3069029"/>
                  <a:pt x="12010979" y="3069029"/>
                </a:cubicBezTo>
                <a:close/>
                <a:moveTo>
                  <a:pt x="8464042" y="3059347"/>
                </a:moveTo>
                <a:cubicBezTo>
                  <a:pt x="8423512" y="3059347"/>
                  <a:pt x="8390010" y="3091844"/>
                  <a:pt x="8390010" y="3131934"/>
                </a:cubicBezTo>
                <a:cubicBezTo>
                  <a:pt x="8390010" y="3172554"/>
                  <a:pt x="8423512" y="3205600"/>
                  <a:pt x="8464042" y="3205600"/>
                </a:cubicBezTo>
                <a:cubicBezTo>
                  <a:pt x="8504029" y="3205600"/>
                  <a:pt x="8536992" y="3172554"/>
                  <a:pt x="8536992" y="3131934"/>
                </a:cubicBezTo>
                <a:cubicBezTo>
                  <a:pt x="8536992" y="3091844"/>
                  <a:pt x="8504029" y="3059347"/>
                  <a:pt x="8464042" y="3059347"/>
                </a:cubicBezTo>
                <a:close/>
                <a:moveTo>
                  <a:pt x="8464042" y="3035513"/>
                </a:moveTo>
                <a:cubicBezTo>
                  <a:pt x="8516999" y="3035513"/>
                  <a:pt x="8560228" y="3078844"/>
                  <a:pt x="8560228" y="3131934"/>
                </a:cubicBezTo>
                <a:cubicBezTo>
                  <a:pt x="8560228" y="3185558"/>
                  <a:pt x="8516999" y="3228886"/>
                  <a:pt x="8464042" y="3228886"/>
                </a:cubicBezTo>
                <a:cubicBezTo>
                  <a:pt x="8410004" y="3228886"/>
                  <a:pt x="8366775" y="3185558"/>
                  <a:pt x="8366775" y="3131934"/>
                </a:cubicBezTo>
                <a:cubicBezTo>
                  <a:pt x="8366775" y="3078844"/>
                  <a:pt x="8410004" y="3035513"/>
                  <a:pt x="8464042" y="3035513"/>
                </a:cubicBezTo>
                <a:close/>
                <a:moveTo>
                  <a:pt x="11308640" y="2991800"/>
                </a:moveTo>
                <a:lnTo>
                  <a:pt x="11686236" y="2991800"/>
                </a:lnTo>
                <a:lnTo>
                  <a:pt x="11794344" y="3099227"/>
                </a:lnTo>
                <a:lnTo>
                  <a:pt x="11794344" y="3199060"/>
                </a:lnTo>
                <a:lnTo>
                  <a:pt x="11841610" y="3245717"/>
                </a:lnTo>
                <a:lnTo>
                  <a:pt x="12124654" y="3245717"/>
                </a:lnTo>
                <a:lnTo>
                  <a:pt x="12191482" y="3179522"/>
                </a:lnTo>
                <a:lnTo>
                  <a:pt x="12192000" y="3179522"/>
                </a:lnTo>
                <a:lnTo>
                  <a:pt x="12192000" y="3211636"/>
                </a:lnTo>
                <a:lnTo>
                  <a:pt x="12134434" y="3269587"/>
                </a:lnTo>
                <a:lnTo>
                  <a:pt x="11831831" y="3269587"/>
                </a:lnTo>
                <a:lnTo>
                  <a:pt x="11770988" y="3208819"/>
                </a:lnTo>
                <a:lnTo>
                  <a:pt x="11770988" y="3108453"/>
                </a:lnTo>
                <a:lnTo>
                  <a:pt x="11676996" y="3015133"/>
                </a:lnTo>
                <a:lnTo>
                  <a:pt x="11318421" y="3015133"/>
                </a:lnTo>
                <a:lnTo>
                  <a:pt x="11281471" y="3052696"/>
                </a:lnTo>
                <a:lnTo>
                  <a:pt x="11287108" y="3066368"/>
                </a:lnTo>
                <a:cubicBezTo>
                  <a:pt x="11287108" y="3075267"/>
                  <a:pt x="11283737" y="3084171"/>
                  <a:pt x="11276987" y="3090918"/>
                </a:cubicBezTo>
                <a:cubicBezTo>
                  <a:pt x="11264033" y="3104404"/>
                  <a:pt x="11241366" y="3104404"/>
                  <a:pt x="11227875" y="3090918"/>
                </a:cubicBezTo>
                <a:cubicBezTo>
                  <a:pt x="11214381" y="3077426"/>
                  <a:pt x="11214381" y="3055307"/>
                  <a:pt x="11227875" y="3041821"/>
                </a:cubicBezTo>
                <a:cubicBezTo>
                  <a:pt x="11234622" y="3035076"/>
                  <a:pt x="11243662" y="3031704"/>
                  <a:pt x="11252635" y="3031704"/>
                </a:cubicBezTo>
                <a:lnTo>
                  <a:pt x="11264220" y="3036514"/>
                </a:lnTo>
                <a:close/>
                <a:moveTo>
                  <a:pt x="10013618" y="2963691"/>
                </a:moveTo>
                <a:lnTo>
                  <a:pt x="10243355" y="2963691"/>
                </a:lnTo>
                <a:lnTo>
                  <a:pt x="11256769" y="3976677"/>
                </a:lnTo>
                <a:lnTo>
                  <a:pt x="11856904" y="3976677"/>
                </a:lnTo>
                <a:lnTo>
                  <a:pt x="12025806" y="4145964"/>
                </a:lnTo>
                <a:lnTo>
                  <a:pt x="12025806" y="4447065"/>
                </a:lnTo>
                <a:lnTo>
                  <a:pt x="12192000" y="4612702"/>
                </a:lnTo>
                <a:lnTo>
                  <a:pt x="12192000" y="4645770"/>
                </a:lnTo>
                <a:lnTo>
                  <a:pt x="12002447" y="4456833"/>
                </a:lnTo>
                <a:lnTo>
                  <a:pt x="12002447" y="4154649"/>
                </a:lnTo>
                <a:lnTo>
                  <a:pt x="11847132" y="4000008"/>
                </a:lnTo>
                <a:lnTo>
                  <a:pt x="11247538" y="4000008"/>
                </a:lnTo>
                <a:lnTo>
                  <a:pt x="10233579" y="2986482"/>
                </a:lnTo>
                <a:lnTo>
                  <a:pt x="10022852" y="2986482"/>
                </a:lnTo>
                <a:lnTo>
                  <a:pt x="9899484" y="3110190"/>
                </a:lnTo>
                <a:lnTo>
                  <a:pt x="9905213" y="3124302"/>
                </a:lnTo>
                <a:cubicBezTo>
                  <a:pt x="9905213" y="3133196"/>
                  <a:pt x="9901838" y="3142027"/>
                  <a:pt x="9895095" y="3148818"/>
                </a:cubicBezTo>
                <a:cubicBezTo>
                  <a:pt x="9881059" y="3161860"/>
                  <a:pt x="9859475" y="3161860"/>
                  <a:pt x="9845983" y="3148818"/>
                </a:cubicBezTo>
                <a:cubicBezTo>
                  <a:pt x="9832492" y="3135234"/>
                  <a:pt x="9832492" y="3113500"/>
                  <a:pt x="9845983" y="3099372"/>
                </a:cubicBezTo>
                <a:cubicBezTo>
                  <a:pt x="9852730" y="3092584"/>
                  <a:pt x="9861500" y="3089185"/>
                  <a:pt x="9870336" y="3089185"/>
                </a:cubicBezTo>
                <a:lnTo>
                  <a:pt x="9882526" y="3094205"/>
                </a:lnTo>
                <a:close/>
                <a:moveTo>
                  <a:pt x="11186031" y="2906235"/>
                </a:moveTo>
                <a:cubicBezTo>
                  <a:pt x="11195722" y="2906235"/>
                  <a:pt x="11204470" y="2910211"/>
                  <a:pt x="11210797" y="2916649"/>
                </a:cubicBezTo>
                <a:lnTo>
                  <a:pt x="11216278" y="2930167"/>
                </a:lnTo>
                <a:lnTo>
                  <a:pt x="12192000" y="2930167"/>
                </a:lnTo>
                <a:lnTo>
                  <a:pt x="12192000" y="2953573"/>
                </a:lnTo>
                <a:lnTo>
                  <a:pt x="11216280" y="2953573"/>
                </a:lnTo>
                <a:lnTo>
                  <a:pt x="11210797" y="2967091"/>
                </a:lnTo>
                <a:cubicBezTo>
                  <a:pt x="11204470" y="2973534"/>
                  <a:pt x="11195722" y="2977507"/>
                  <a:pt x="11186031" y="2977507"/>
                </a:cubicBezTo>
                <a:cubicBezTo>
                  <a:pt x="11167727" y="2977507"/>
                  <a:pt x="11152114" y="2961609"/>
                  <a:pt x="11152114" y="2941877"/>
                </a:cubicBezTo>
                <a:cubicBezTo>
                  <a:pt x="11152114" y="2922137"/>
                  <a:pt x="11167727" y="2906235"/>
                  <a:pt x="11186031" y="2906235"/>
                </a:cubicBezTo>
                <a:close/>
                <a:moveTo>
                  <a:pt x="9902438" y="2812879"/>
                </a:moveTo>
                <a:lnTo>
                  <a:pt x="10339610" y="2812879"/>
                </a:lnTo>
                <a:lnTo>
                  <a:pt x="11343192" y="3815853"/>
                </a:lnTo>
                <a:lnTo>
                  <a:pt x="12025286" y="3815853"/>
                </a:lnTo>
                <a:lnTo>
                  <a:pt x="12190928" y="3981938"/>
                </a:lnTo>
                <a:lnTo>
                  <a:pt x="12190928" y="4394405"/>
                </a:lnTo>
                <a:lnTo>
                  <a:pt x="12192000" y="4395468"/>
                </a:lnTo>
                <a:lnTo>
                  <a:pt x="12192000" y="4428409"/>
                </a:lnTo>
                <a:lnTo>
                  <a:pt x="12167574" y="4404170"/>
                </a:lnTo>
                <a:lnTo>
                  <a:pt x="12167574" y="3991705"/>
                </a:lnTo>
                <a:lnTo>
                  <a:pt x="12016051" y="3839187"/>
                </a:lnTo>
                <a:lnTo>
                  <a:pt x="11333417" y="3839187"/>
                </a:lnTo>
                <a:lnTo>
                  <a:pt x="10329833" y="2836216"/>
                </a:lnTo>
                <a:lnTo>
                  <a:pt x="9911130" y="2836216"/>
                </a:lnTo>
                <a:lnTo>
                  <a:pt x="9748211" y="3000118"/>
                </a:lnTo>
                <a:lnTo>
                  <a:pt x="9540753" y="3000118"/>
                </a:lnTo>
                <a:lnTo>
                  <a:pt x="9397161" y="3142683"/>
                </a:lnTo>
                <a:lnTo>
                  <a:pt x="9402290" y="3155016"/>
                </a:lnTo>
                <a:cubicBezTo>
                  <a:pt x="9402290" y="3163790"/>
                  <a:pt x="9398942" y="3172626"/>
                  <a:pt x="9392242" y="3179593"/>
                </a:cubicBezTo>
                <a:cubicBezTo>
                  <a:pt x="9378842" y="3192987"/>
                  <a:pt x="9356869" y="3192987"/>
                  <a:pt x="9343470" y="3179593"/>
                </a:cubicBezTo>
                <a:cubicBezTo>
                  <a:pt x="9329539" y="3165666"/>
                  <a:pt x="9329539" y="3144236"/>
                  <a:pt x="9343470" y="3130845"/>
                </a:cubicBezTo>
                <a:cubicBezTo>
                  <a:pt x="9350166" y="3123879"/>
                  <a:pt x="9359014" y="3120397"/>
                  <a:pt x="9367856" y="3120397"/>
                </a:cubicBezTo>
                <a:lnTo>
                  <a:pt x="9380789" y="3125934"/>
                </a:lnTo>
                <a:lnTo>
                  <a:pt x="9530981" y="2976780"/>
                </a:lnTo>
                <a:lnTo>
                  <a:pt x="9738974" y="2976780"/>
                </a:lnTo>
                <a:close/>
                <a:moveTo>
                  <a:pt x="8734136" y="2788355"/>
                </a:moveTo>
                <a:cubicBezTo>
                  <a:pt x="8693380" y="2788355"/>
                  <a:pt x="8660232" y="2820941"/>
                  <a:pt x="8660232" y="2861678"/>
                </a:cubicBezTo>
                <a:cubicBezTo>
                  <a:pt x="8660232" y="2901870"/>
                  <a:pt x="8693380" y="2935011"/>
                  <a:pt x="8734136" y="2935011"/>
                </a:cubicBezTo>
                <a:cubicBezTo>
                  <a:pt x="8774346" y="2935011"/>
                  <a:pt x="8807495" y="2901870"/>
                  <a:pt x="8807495" y="2861678"/>
                </a:cubicBezTo>
                <a:cubicBezTo>
                  <a:pt x="8807495" y="2820941"/>
                  <a:pt x="8774346" y="2788355"/>
                  <a:pt x="8734136" y="2788355"/>
                </a:cubicBezTo>
                <a:close/>
                <a:moveTo>
                  <a:pt x="8464042" y="2788355"/>
                </a:moveTo>
                <a:cubicBezTo>
                  <a:pt x="8423512" y="2788355"/>
                  <a:pt x="8390010" y="2820941"/>
                  <a:pt x="8390010" y="2861678"/>
                </a:cubicBezTo>
                <a:cubicBezTo>
                  <a:pt x="8390010" y="2901870"/>
                  <a:pt x="8423512" y="2935011"/>
                  <a:pt x="8464042" y="2935011"/>
                </a:cubicBezTo>
                <a:cubicBezTo>
                  <a:pt x="8504029" y="2935011"/>
                  <a:pt x="8536992" y="2901870"/>
                  <a:pt x="8536992" y="2861678"/>
                </a:cubicBezTo>
                <a:cubicBezTo>
                  <a:pt x="8536992" y="2820941"/>
                  <a:pt x="8504029" y="2788355"/>
                  <a:pt x="8464042" y="2788355"/>
                </a:cubicBezTo>
                <a:close/>
                <a:moveTo>
                  <a:pt x="8734136" y="2764997"/>
                </a:moveTo>
                <a:cubicBezTo>
                  <a:pt x="8787932" y="2764997"/>
                  <a:pt x="8830861" y="2808450"/>
                  <a:pt x="8830861" y="2861678"/>
                </a:cubicBezTo>
                <a:cubicBezTo>
                  <a:pt x="8830861" y="2915448"/>
                  <a:pt x="8787932" y="2958357"/>
                  <a:pt x="8734136" y="2958357"/>
                </a:cubicBezTo>
                <a:cubicBezTo>
                  <a:pt x="8680881" y="2958357"/>
                  <a:pt x="8637410" y="2915448"/>
                  <a:pt x="8637410" y="2861678"/>
                </a:cubicBezTo>
                <a:cubicBezTo>
                  <a:pt x="8637410" y="2808450"/>
                  <a:pt x="8680881" y="2764997"/>
                  <a:pt x="8734136" y="2764997"/>
                </a:cubicBezTo>
                <a:close/>
                <a:moveTo>
                  <a:pt x="8464042" y="2764997"/>
                </a:moveTo>
                <a:cubicBezTo>
                  <a:pt x="8516999" y="2764997"/>
                  <a:pt x="8560228" y="2808450"/>
                  <a:pt x="8560228" y="2861678"/>
                </a:cubicBezTo>
                <a:cubicBezTo>
                  <a:pt x="8560228" y="2915448"/>
                  <a:pt x="8516999" y="2958357"/>
                  <a:pt x="8464042" y="2958357"/>
                </a:cubicBezTo>
                <a:cubicBezTo>
                  <a:pt x="8410004" y="2958357"/>
                  <a:pt x="8366775" y="2915448"/>
                  <a:pt x="8366775" y="2861678"/>
                </a:cubicBezTo>
                <a:cubicBezTo>
                  <a:pt x="8366775" y="2808450"/>
                  <a:pt x="8410004" y="2764997"/>
                  <a:pt x="8464042" y="2764997"/>
                </a:cubicBezTo>
                <a:close/>
                <a:moveTo>
                  <a:pt x="9454278" y="2659679"/>
                </a:moveTo>
                <a:lnTo>
                  <a:pt x="10413215" y="2659679"/>
                </a:lnTo>
                <a:lnTo>
                  <a:pt x="11430255" y="3676718"/>
                </a:lnTo>
                <a:lnTo>
                  <a:pt x="12192000" y="3676718"/>
                </a:lnTo>
                <a:lnTo>
                  <a:pt x="12192000" y="3700050"/>
                </a:lnTo>
                <a:lnTo>
                  <a:pt x="11421566" y="3700050"/>
                </a:lnTo>
                <a:lnTo>
                  <a:pt x="10403441" y="2683011"/>
                </a:lnTo>
                <a:lnTo>
                  <a:pt x="9462969" y="2683011"/>
                </a:lnTo>
                <a:lnTo>
                  <a:pt x="9081352" y="3063902"/>
                </a:lnTo>
                <a:lnTo>
                  <a:pt x="9086241" y="3075946"/>
                </a:lnTo>
                <a:cubicBezTo>
                  <a:pt x="9086241" y="3084653"/>
                  <a:pt x="9082979" y="3093361"/>
                  <a:pt x="9076457" y="3100054"/>
                </a:cubicBezTo>
                <a:cubicBezTo>
                  <a:pt x="9062867" y="3113982"/>
                  <a:pt x="9040036" y="3113982"/>
                  <a:pt x="9026449" y="3100054"/>
                </a:cubicBezTo>
                <a:cubicBezTo>
                  <a:pt x="9013405" y="3086663"/>
                  <a:pt x="9013405" y="3065231"/>
                  <a:pt x="9026449" y="3051840"/>
                </a:cubicBezTo>
                <a:cubicBezTo>
                  <a:pt x="9033242" y="3044876"/>
                  <a:pt x="9042347" y="3041392"/>
                  <a:pt x="9051452" y="3041392"/>
                </a:cubicBezTo>
                <a:lnTo>
                  <a:pt x="9065463" y="3047250"/>
                </a:lnTo>
                <a:close/>
                <a:moveTo>
                  <a:pt x="11177461" y="2633017"/>
                </a:moveTo>
                <a:cubicBezTo>
                  <a:pt x="11186454" y="2633771"/>
                  <a:pt x="11195312" y="2637885"/>
                  <a:pt x="11201852" y="2645017"/>
                </a:cubicBezTo>
                <a:cubicBezTo>
                  <a:pt x="11207849" y="2652147"/>
                  <a:pt x="11210436" y="2661472"/>
                  <a:pt x="11209753" y="2670593"/>
                </a:cubicBezTo>
                <a:lnTo>
                  <a:pt x="11203895" y="2682762"/>
                </a:lnTo>
                <a:lnTo>
                  <a:pt x="11347725" y="2848871"/>
                </a:lnTo>
                <a:lnTo>
                  <a:pt x="12192000" y="2848871"/>
                </a:lnTo>
                <a:lnTo>
                  <a:pt x="12192000" y="2872180"/>
                </a:lnTo>
                <a:lnTo>
                  <a:pt x="11337401" y="2872180"/>
                </a:lnTo>
                <a:lnTo>
                  <a:pt x="11186229" y="2698625"/>
                </a:lnTo>
                <a:lnTo>
                  <a:pt x="11172624" y="2702886"/>
                </a:lnTo>
                <a:cubicBezTo>
                  <a:pt x="11163561" y="2702200"/>
                  <a:pt x="11154702" y="2698225"/>
                  <a:pt x="11148434" y="2691093"/>
                </a:cubicBezTo>
                <a:cubicBezTo>
                  <a:pt x="11135356" y="2676833"/>
                  <a:pt x="11138080" y="2654344"/>
                  <a:pt x="11152252" y="2641176"/>
                </a:cubicBezTo>
                <a:cubicBezTo>
                  <a:pt x="11159337" y="2634869"/>
                  <a:pt x="11168467" y="2632264"/>
                  <a:pt x="11177461" y="2633017"/>
                </a:cubicBezTo>
                <a:close/>
                <a:moveTo>
                  <a:pt x="11982903" y="2563930"/>
                </a:moveTo>
                <a:cubicBezTo>
                  <a:pt x="11992777" y="2563930"/>
                  <a:pt x="12001688" y="2567803"/>
                  <a:pt x="12008133" y="2574078"/>
                </a:cubicBezTo>
                <a:lnTo>
                  <a:pt x="12013461" y="2586632"/>
                </a:lnTo>
                <a:lnTo>
                  <a:pt x="12192000" y="2586632"/>
                </a:lnTo>
                <a:lnTo>
                  <a:pt x="12192000" y="2609425"/>
                </a:lnTo>
                <a:lnTo>
                  <a:pt x="12013850" y="2609425"/>
                </a:lnTo>
                <a:lnTo>
                  <a:pt x="12008133" y="2622531"/>
                </a:lnTo>
                <a:cubicBezTo>
                  <a:pt x="12001688" y="2628811"/>
                  <a:pt x="11992777" y="2632813"/>
                  <a:pt x="11982903" y="2632813"/>
                </a:cubicBezTo>
                <a:cubicBezTo>
                  <a:pt x="11963158" y="2632813"/>
                  <a:pt x="11947251" y="2616795"/>
                  <a:pt x="11947251" y="2598646"/>
                </a:cubicBezTo>
                <a:cubicBezTo>
                  <a:pt x="11947251" y="2579419"/>
                  <a:pt x="11963158" y="2563930"/>
                  <a:pt x="11982903" y="2563930"/>
                </a:cubicBezTo>
                <a:close/>
                <a:moveTo>
                  <a:pt x="9004769" y="2524902"/>
                </a:moveTo>
                <a:cubicBezTo>
                  <a:pt x="8963470" y="2524902"/>
                  <a:pt x="8931415" y="2558390"/>
                  <a:pt x="8931415" y="2598902"/>
                </a:cubicBezTo>
                <a:cubicBezTo>
                  <a:pt x="8931415" y="2638331"/>
                  <a:pt x="8963470" y="2671819"/>
                  <a:pt x="9004769" y="2671819"/>
                </a:cubicBezTo>
                <a:cubicBezTo>
                  <a:pt x="9044979" y="2671819"/>
                  <a:pt x="9078126" y="2638331"/>
                  <a:pt x="9078126" y="2598902"/>
                </a:cubicBezTo>
                <a:cubicBezTo>
                  <a:pt x="9078126" y="2558390"/>
                  <a:pt x="9044979" y="2524902"/>
                  <a:pt x="9004769" y="2524902"/>
                </a:cubicBezTo>
                <a:close/>
                <a:moveTo>
                  <a:pt x="8734136" y="2524902"/>
                </a:moveTo>
                <a:cubicBezTo>
                  <a:pt x="8693381" y="2524902"/>
                  <a:pt x="8660232" y="2558390"/>
                  <a:pt x="8660232" y="2598902"/>
                </a:cubicBezTo>
                <a:cubicBezTo>
                  <a:pt x="8660232" y="2638331"/>
                  <a:pt x="8693381" y="2671819"/>
                  <a:pt x="8734136" y="2671819"/>
                </a:cubicBezTo>
                <a:cubicBezTo>
                  <a:pt x="8774346" y="2671819"/>
                  <a:pt x="8807495" y="2638331"/>
                  <a:pt x="8807495" y="2598902"/>
                </a:cubicBezTo>
                <a:cubicBezTo>
                  <a:pt x="8807495" y="2558390"/>
                  <a:pt x="8774346" y="2524902"/>
                  <a:pt x="8734136" y="2524902"/>
                </a:cubicBezTo>
                <a:close/>
                <a:moveTo>
                  <a:pt x="9004769" y="2501675"/>
                </a:moveTo>
                <a:cubicBezTo>
                  <a:pt x="9058022" y="2501675"/>
                  <a:pt x="9101495" y="2545968"/>
                  <a:pt x="9101495" y="2598902"/>
                </a:cubicBezTo>
                <a:cubicBezTo>
                  <a:pt x="9101495" y="2651834"/>
                  <a:pt x="9058022" y="2695040"/>
                  <a:pt x="9004769" y="2695040"/>
                </a:cubicBezTo>
                <a:cubicBezTo>
                  <a:pt x="8951518" y="2695040"/>
                  <a:pt x="8908044" y="2651834"/>
                  <a:pt x="8908044" y="2598902"/>
                </a:cubicBezTo>
                <a:cubicBezTo>
                  <a:pt x="8908044" y="2545968"/>
                  <a:pt x="8951518" y="2501675"/>
                  <a:pt x="9004769" y="2501675"/>
                </a:cubicBezTo>
                <a:close/>
                <a:moveTo>
                  <a:pt x="8734136" y="2501675"/>
                </a:moveTo>
                <a:cubicBezTo>
                  <a:pt x="8787932" y="2501675"/>
                  <a:pt x="8830861" y="2545968"/>
                  <a:pt x="8830861" y="2598902"/>
                </a:cubicBezTo>
                <a:cubicBezTo>
                  <a:pt x="8830861" y="2651834"/>
                  <a:pt x="8787932" y="2695040"/>
                  <a:pt x="8734136" y="2695040"/>
                </a:cubicBezTo>
                <a:cubicBezTo>
                  <a:pt x="8680882" y="2695040"/>
                  <a:pt x="8637410" y="2651834"/>
                  <a:pt x="8637410" y="2598902"/>
                </a:cubicBezTo>
                <a:cubicBezTo>
                  <a:pt x="8637410" y="2545968"/>
                  <a:pt x="8680882" y="2501675"/>
                  <a:pt x="8734136" y="2501675"/>
                </a:cubicBezTo>
                <a:close/>
                <a:moveTo>
                  <a:pt x="10195985" y="2427474"/>
                </a:moveTo>
                <a:cubicBezTo>
                  <a:pt x="10217788" y="2427474"/>
                  <a:pt x="10237549" y="2436329"/>
                  <a:pt x="10251856" y="2450631"/>
                </a:cubicBezTo>
                <a:lnTo>
                  <a:pt x="10265311" y="2470567"/>
                </a:lnTo>
                <a:lnTo>
                  <a:pt x="10464084" y="2470567"/>
                </a:lnTo>
                <a:lnTo>
                  <a:pt x="11474912" y="3480711"/>
                </a:lnTo>
                <a:lnTo>
                  <a:pt x="12192000" y="3480711"/>
                </a:lnTo>
                <a:lnTo>
                  <a:pt x="12192000" y="3549690"/>
                </a:lnTo>
                <a:lnTo>
                  <a:pt x="11445581" y="3549690"/>
                </a:lnTo>
                <a:lnTo>
                  <a:pt x="10435838" y="2540085"/>
                </a:lnTo>
                <a:lnTo>
                  <a:pt x="10266792" y="2540085"/>
                </a:lnTo>
                <a:lnTo>
                  <a:pt x="10251856" y="2562051"/>
                </a:lnTo>
                <a:cubicBezTo>
                  <a:pt x="10237549" y="2576215"/>
                  <a:pt x="10217788" y="2584934"/>
                  <a:pt x="10195985" y="2584934"/>
                </a:cubicBezTo>
                <a:cubicBezTo>
                  <a:pt x="10152381" y="2584934"/>
                  <a:pt x="10117498" y="2550064"/>
                  <a:pt x="10117498" y="2506477"/>
                </a:cubicBezTo>
                <a:cubicBezTo>
                  <a:pt x="10117498" y="2462889"/>
                  <a:pt x="10152381" y="2427474"/>
                  <a:pt x="10195985" y="2427474"/>
                </a:cubicBezTo>
                <a:close/>
                <a:moveTo>
                  <a:pt x="10977670" y="2384383"/>
                </a:moveTo>
                <a:cubicBezTo>
                  <a:pt x="10987362" y="2384383"/>
                  <a:pt x="10996113" y="2388287"/>
                  <a:pt x="11002435" y="2394476"/>
                </a:cubicBezTo>
                <a:lnTo>
                  <a:pt x="11008014" y="2407457"/>
                </a:lnTo>
                <a:lnTo>
                  <a:pt x="11099999" y="2407457"/>
                </a:lnTo>
                <a:lnTo>
                  <a:pt x="11459478" y="2766899"/>
                </a:lnTo>
                <a:lnTo>
                  <a:pt x="12192000" y="2766899"/>
                </a:lnTo>
                <a:lnTo>
                  <a:pt x="12192000" y="2790792"/>
                </a:lnTo>
                <a:lnTo>
                  <a:pt x="11449705" y="2790792"/>
                </a:lnTo>
                <a:lnTo>
                  <a:pt x="11090226" y="2430262"/>
                </a:lnTo>
                <a:lnTo>
                  <a:pt x="11007720" y="2430262"/>
                </a:lnTo>
                <a:lnTo>
                  <a:pt x="11002435" y="2443048"/>
                </a:lnTo>
                <a:cubicBezTo>
                  <a:pt x="10996113" y="2449371"/>
                  <a:pt x="10987362" y="2453272"/>
                  <a:pt x="10977670" y="2453272"/>
                </a:cubicBezTo>
                <a:cubicBezTo>
                  <a:pt x="10958828" y="2453272"/>
                  <a:pt x="10943752" y="2437665"/>
                  <a:pt x="10943752" y="2418289"/>
                </a:cubicBezTo>
                <a:cubicBezTo>
                  <a:pt x="10943752" y="2399992"/>
                  <a:pt x="10958828" y="2384383"/>
                  <a:pt x="10977670" y="2384383"/>
                </a:cubicBezTo>
                <a:close/>
                <a:moveTo>
                  <a:pt x="11176452" y="2287724"/>
                </a:moveTo>
                <a:cubicBezTo>
                  <a:pt x="11185438" y="2288125"/>
                  <a:pt x="11194358" y="2291875"/>
                  <a:pt x="11201220" y="2298839"/>
                </a:cubicBezTo>
                <a:cubicBezTo>
                  <a:pt x="11207532" y="2305535"/>
                  <a:pt x="11210550" y="2314375"/>
                  <a:pt x="11210206" y="2323148"/>
                </a:cubicBezTo>
                <a:lnTo>
                  <a:pt x="11203101" y="2338339"/>
                </a:lnTo>
                <a:lnTo>
                  <a:pt x="11289047" y="2431072"/>
                </a:lnTo>
                <a:lnTo>
                  <a:pt x="12192000" y="2431072"/>
                </a:lnTo>
                <a:lnTo>
                  <a:pt x="12192000" y="2454403"/>
                </a:lnTo>
                <a:lnTo>
                  <a:pt x="11278725" y="2454403"/>
                </a:lnTo>
                <a:lnTo>
                  <a:pt x="11184459" y="2352232"/>
                </a:lnTo>
                <a:lnTo>
                  <a:pt x="11173228" y="2356227"/>
                </a:lnTo>
                <a:cubicBezTo>
                  <a:pt x="11164175" y="2355892"/>
                  <a:pt x="11155391" y="2352143"/>
                  <a:pt x="11149078" y="2344911"/>
                </a:cubicBezTo>
                <a:cubicBezTo>
                  <a:pt x="11135357" y="2331516"/>
                  <a:pt x="11137002" y="2309018"/>
                  <a:pt x="11151274" y="2296697"/>
                </a:cubicBezTo>
                <a:cubicBezTo>
                  <a:pt x="11158409" y="2290268"/>
                  <a:pt x="11167464" y="2287322"/>
                  <a:pt x="11176452" y="2287724"/>
                </a:cubicBezTo>
                <a:close/>
                <a:moveTo>
                  <a:pt x="9337669" y="2261633"/>
                </a:moveTo>
                <a:cubicBezTo>
                  <a:pt x="9297459" y="2261633"/>
                  <a:pt x="9264311" y="2294673"/>
                  <a:pt x="9264311" y="2334754"/>
                </a:cubicBezTo>
                <a:cubicBezTo>
                  <a:pt x="9264311" y="2375377"/>
                  <a:pt x="9297459" y="2407876"/>
                  <a:pt x="9337669" y="2407876"/>
                </a:cubicBezTo>
                <a:cubicBezTo>
                  <a:pt x="9378425" y="2407876"/>
                  <a:pt x="9411030" y="2375377"/>
                  <a:pt x="9411030" y="2334754"/>
                </a:cubicBezTo>
                <a:cubicBezTo>
                  <a:pt x="9411030" y="2294673"/>
                  <a:pt x="9378425" y="2261633"/>
                  <a:pt x="9337669" y="2261633"/>
                </a:cubicBezTo>
                <a:close/>
                <a:moveTo>
                  <a:pt x="9018867" y="2254386"/>
                </a:moveTo>
                <a:cubicBezTo>
                  <a:pt x="8978539" y="2254386"/>
                  <a:pt x="8945303" y="2287334"/>
                  <a:pt x="8945303" y="2327305"/>
                </a:cubicBezTo>
                <a:cubicBezTo>
                  <a:pt x="8945303" y="2367814"/>
                  <a:pt x="8978539" y="2400763"/>
                  <a:pt x="9018867" y="2400763"/>
                </a:cubicBezTo>
                <a:cubicBezTo>
                  <a:pt x="9059738" y="2400763"/>
                  <a:pt x="9092978" y="2367814"/>
                  <a:pt x="9092978" y="2327305"/>
                </a:cubicBezTo>
                <a:cubicBezTo>
                  <a:pt x="9092978" y="2287334"/>
                  <a:pt x="9059738" y="2254386"/>
                  <a:pt x="9018867" y="2254386"/>
                </a:cubicBezTo>
                <a:close/>
                <a:moveTo>
                  <a:pt x="8734136" y="2254386"/>
                </a:moveTo>
                <a:cubicBezTo>
                  <a:pt x="8693381" y="2254386"/>
                  <a:pt x="8660234" y="2287334"/>
                  <a:pt x="8660234" y="2327305"/>
                </a:cubicBezTo>
                <a:cubicBezTo>
                  <a:pt x="8660234" y="2367814"/>
                  <a:pt x="8693381" y="2400763"/>
                  <a:pt x="8734136" y="2400763"/>
                </a:cubicBezTo>
                <a:cubicBezTo>
                  <a:pt x="8774346" y="2400763"/>
                  <a:pt x="8807495" y="2367814"/>
                  <a:pt x="8807495" y="2327305"/>
                </a:cubicBezTo>
                <a:cubicBezTo>
                  <a:pt x="8807495" y="2287334"/>
                  <a:pt x="8774346" y="2254386"/>
                  <a:pt x="8734136" y="2254386"/>
                </a:cubicBezTo>
                <a:close/>
                <a:moveTo>
                  <a:pt x="9337669" y="2238342"/>
                </a:moveTo>
                <a:cubicBezTo>
                  <a:pt x="9390924" y="2238342"/>
                  <a:pt x="9434396" y="2281674"/>
                  <a:pt x="9434396" y="2334754"/>
                </a:cubicBezTo>
                <a:cubicBezTo>
                  <a:pt x="9434396" y="2387835"/>
                  <a:pt x="9390924" y="2431709"/>
                  <a:pt x="9337669" y="2431709"/>
                </a:cubicBezTo>
                <a:cubicBezTo>
                  <a:pt x="9283874" y="2431709"/>
                  <a:pt x="9240948" y="2387835"/>
                  <a:pt x="9240948" y="2334754"/>
                </a:cubicBezTo>
                <a:cubicBezTo>
                  <a:pt x="9240948" y="2281674"/>
                  <a:pt x="9283874" y="2238342"/>
                  <a:pt x="9337669" y="2238342"/>
                </a:cubicBezTo>
                <a:close/>
                <a:moveTo>
                  <a:pt x="9018867" y="2231159"/>
                </a:moveTo>
                <a:cubicBezTo>
                  <a:pt x="9072269" y="2231159"/>
                  <a:pt x="9115864" y="2274370"/>
                  <a:pt x="9115864" y="2327305"/>
                </a:cubicBezTo>
                <a:cubicBezTo>
                  <a:pt x="9115864" y="2380237"/>
                  <a:pt x="9072269" y="2424529"/>
                  <a:pt x="9018867" y="2424529"/>
                </a:cubicBezTo>
                <a:cubicBezTo>
                  <a:pt x="8966010" y="2424529"/>
                  <a:pt x="8922420" y="2380237"/>
                  <a:pt x="8922420" y="2327305"/>
                </a:cubicBezTo>
                <a:cubicBezTo>
                  <a:pt x="8922420" y="2274370"/>
                  <a:pt x="8966010" y="2231159"/>
                  <a:pt x="9018867" y="2231159"/>
                </a:cubicBezTo>
                <a:close/>
                <a:moveTo>
                  <a:pt x="8734136" y="2231159"/>
                </a:moveTo>
                <a:cubicBezTo>
                  <a:pt x="8787932" y="2231159"/>
                  <a:pt x="8830861" y="2274370"/>
                  <a:pt x="8830861" y="2327305"/>
                </a:cubicBezTo>
                <a:cubicBezTo>
                  <a:pt x="8830861" y="2380237"/>
                  <a:pt x="8787932" y="2424529"/>
                  <a:pt x="8734136" y="2424529"/>
                </a:cubicBezTo>
                <a:cubicBezTo>
                  <a:pt x="8680882" y="2424529"/>
                  <a:pt x="8637410" y="2380237"/>
                  <a:pt x="8637410" y="2327305"/>
                </a:cubicBezTo>
                <a:cubicBezTo>
                  <a:pt x="8637410" y="2274370"/>
                  <a:pt x="8680882" y="2231159"/>
                  <a:pt x="8734136" y="2231159"/>
                </a:cubicBezTo>
                <a:close/>
                <a:moveTo>
                  <a:pt x="9663931" y="2139001"/>
                </a:moveTo>
                <a:cubicBezTo>
                  <a:pt x="9623406" y="2139001"/>
                  <a:pt x="9590978" y="2172041"/>
                  <a:pt x="9590978" y="2212663"/>
                </a:cubicBezTo>
                <a:cubicBezTo>
                  <a:pt x="9590978" y="2252746"/>
                  <a:pt x="9623406" y="2285786"/>
                  <a:pt x="9663931" y="2285786"/>
                </a:cubicBezTo>
                <a:cubicBezTo>
                  <a:pt x="9703918" y="2285786"/>
                  <a:pt x="9736878" y="2252746"/>
                  <a:pt x="9736878" y="2212663"/>
                </a:cubicBezTo>
                <a:cubicBezTo>
                  <a:pt x="9736878" y="2172041"/>
                  <a:pt x="9703918" y="2139001"/>
                  <a:pt x="9663931" y="2139001"/>
                </a:cubicBezTo>
                <a:close/>
                <a:moveTo>
                  <a:pt x="9663931" y="2116250"/>
                </a:moveTo>
                <a:cubicBezTo>
                  <a:pt x="9716890" y="2116250"/>
                  <a:pt x="9760115" y="2159581"/>
                  <a:pt x="9760115" y="2212663"/>
                </a:cubicBezTo>
                <a:cubicBezTo>
                  <a:pt x="9760115" y="2265744"/>
                  <a:pt x="9716890" y="2309619"/>
                  <a:pt x="9663931" y="2309619"/>
                </a:cubicBezTo>
                <a:cubicBezTo>
                  <a:pt x="9609893" y="2309619"/>
                  <a:pt x="9566658" y="2265744"/>
                  <a:pt x="9566658" y="2212663"/>
                </a:cubicBezTo>
                <a:cubicBezTo>
                  <a:pt x="9566658" y="2159581"/>
                  <a:pt x="9609893" y="2116250"/>
                  <a:pt x="9663931" y="2116250"/>
                </a:cubicBezTo>
                <a:close/>
                <a:moveTo>
                  <a:pt x="9305998" y="1984476"/>
                </a:moveTo>
                <a:cubicBezTo>
                  <a:pt x="9266010" y="1984476"/>
                  <a:pt x="9233048" y="2016974"/>
                  <a:pt x="9233048" y="2058139"/>
                </a:cubicBezTo>
                <a:cubicBezTo>
                  <a:pt x="9233048" y="2098222"/>
                  <a:pt x="9266010" y="2130179"/>
                  <a:pt x="9305998" y="2130179"/>
                </a:cubicBezTo>
                <a:cubicBezTo>
                  <a:pt x="9347066" y="2130179"/>
                  <a:pt x="9380027" y="2098222"/>
                  <a:pt x="9380027" y="2058139"/>
                </a:cubicBezTo>
                <a:cubicBezTo>
                  <a:pt x="9380027" y="2016974"/>
                  <a:pt x="9347066" y="1984476"/>
                  <a:pt x="9305998" y="1984476"/>
                </a:cubicBezTo>
                <a:close/>
                <a:moveTo>
                  <a:pt x="9018867" y="1984476"/>
                </a:moveTo>
                <a:cubicBezTo>
                  <a:pt x="8978539" y="1984476"/>
                  <a:pt x="8945303" y="2016976"/>
                  <a:pt x="8945303" y="2058141"/>
                </a:cubicBezTo>
                <a:cubicBezTo>
                  <a:pt x="8945303" y="2098222"/>
                  <a:pt x="8978539" y="2130179"/>
                  <a:pt x="9018867" y="2130179"/>
                </a:cubicBezTo>
                <a:cubicBezTo>
                  <a:pt x="9059738" y="2130179"/>
                  <a:pt x="9092978" y="2098222"/>
                  <a:pt x="9092978" y="2058141"/>
                </a:cubicBezTo>
                <a:cubicBezTo>
                  <a:pt x="9092978" y="2016976"/>
                  <a:pt x="9059738" y="1984476"/>
                  <a:pt x="9018867" y="1984476"/>
                </a:cubicBezTo>
                <a:close/>
                <a:moveTo>
                  <a:pt x="9018867" y="1960645"/>
                </a:moveTo>
                <a:cubicBezTo>
                  <a:pt x="9072269" y="1960645"/>
                  <a:pt x="9115864" y="2003976"/>
                  <a:pt x="9115864" y="2058141"/>
                </a:cubicBezTo>
                <a:cubicBezTo>
                  <a:pt x="9115864" y="2110680"/>
                  <a:pt x="9072269" y="2154011"/>
                  <a:pt x="9018867" y="2154011"/>
                </a:cubicBezTo>
                <a:cubicBezTo>
                  <a:pt x="8966010" y="2154011"/>
                  <a:pt x="8922420" y="2110680"/>
                  <a:pt x="8922420" y="2058141"/>
                </a:cubicBezTo>
                <a:cubicBezTo>
                  <a:pt x="8922420" y="2003976"/>
                  <a:pt x="8966010" y="1960645"/>
                  <a:pt x="9018867" y="1960645"/>
                </a:cubicBezTo>
                <a:close/>
                <a:moveTo>
                  <a:pt x="9305998" y="1960644"/>
                </a:moveTo>
                <a:cubicBezTo>
                  <a:pt x="9358955" y="1960644"/>
                  <a:pt x="9403266" y="2003975"/>
                  <a:pt x="9403266" y="2058139"/>
                </a:cubicBezTo>
                <a:cubicBezTo>
                  <a:pt x="9403266" y="2110680"/>
                  <a:pt x="9358955" y="2154011"/>
                  <a:pt x="9305998" y="2154011"/>
                </a:cubicBezTo>
                <a:cubicBezTo>
                  <a:pt x="9253042" y="2154011"/>
                  <a:pt x="9209810" y="2110680"/>
                  <a:pt x="9209810" y="2058139"/>
                </a:cubicBezTo>
                <a:cubicBezTo>
                  <a:pt x="9209810" y="2003975"/>
                  <a:pt x="9253042" y="1960644"/>
                  <a:pt x="9305998" y="1960644"/>
                </a:cubicBezTo>
                <a:close/>
                <a:moveTo>
                  <a:pt x="10934830" y="1955870"/>
                </a:moveTo>
                <a:cubicBezTo>
                  <a:pt x="10944448" y="1955870"/>
                  <a:pt x="10953128" y="1959742"/>
                  <a:pt x="10959407" y="1965949"/>
                </a:cubicBezTo>
                <a:lnTo>
                  <a:pt x="10965321" y="1979995"/>
                </a:lnTo>
                <a:lnTo>
                  <a:pt x="11072114" y="1979995"/>
                </a:lnTo>
                <a:lnTo>
                  <a:pt x="11447394" y="2354912"/>
                </a:lnTo>
                <a:lnTo>
                  <a:pt x="12192000" y="2354912"/>
                </a:lnTo>
                <a:lnTo>
                  <a:pt x="12192000" y="2378241"/>
                </a:lnTo>
                <a:lnTo>
                  <a:pt x="11437615" y="2378241"/>
                </a:lnTo>
                <a:lnTo>
                  <a:pt x="11062883" y="2003325"/>
                </a:lnTo>
                <a:lnTo>
                  <a:pt x="10964068" y="2003325"/>
                </a:lnTo>
                <a:lnTo>
                  <a:pt x="10959407" y="2014612"/>
                </a:lnTo>
                <a:cubicBezTo>
                  <a:pt x="10953128" y="2020887"/>
                  <a:pt x="10944448" y="2024759"/>
                  <a:pt x="10934830" y="2024759"/>
                </a:cubicBezTo>
                <a:cubicBezTo>
                  <a:pt x="10916131" y="2024759"/>
                  <a:pt x="10900639" y="2009272"/>
                  <a:pt x="10900639" y="1990047"/>
                </a:cubicBezTo>
                <a:cubicBezTo>
                  <a:pt x="10900639" y="1971357"/>
                  <a:pt x="10916131" y="1955870"/>
                  <a:pt x="10934830" y="1955870"/>
                </a:cubicBezTo>
                <a:close/>
                <a:moveTo>
                  <a:pt x="10147180" y="1909723"/>
                </a:moveTo>
                <a:cubicBezTo>
                  <a:pt x="10106968" y="1909723"/>
                  <a:pt x="10073821" y="1942762"/>
                  <a:pt x="10073821" y="1983386"/>
                </a:cubicBezTo>
                <a:cubicBezTo>
                  <a:pt x="10073821" y="2022927"/>
                  <a:pt x="10106968" y="2057051"/>
                  <a:pt x="10147180" y="2057051"/>
                </a:cubicBezTo>
                <a:cubicBezTo>
                  <a:pt x="10187932" y="2057051"/>
                  <a:pt x="10221078" y="2022927"/>
                  <a:pt x="10221078" y="1983386"/>
                </a:cubicBezTo>
                <a:cubicBezTo>
                  <a:pt x="10221078" y="1942762"/>
                  <a:pt x="10187932" y="1909723"/>
                  <a:pt x="10147180" y="1909723"/>
                </a:cubicBezTo>
                <a:close/>
                <a:moveTo>
                  <a:pt x="10147180" y="1886431"/>
                </a:moveTo>
                <a:cubicBezTo>
                  <a:pt x="10200430" y="1886431"/>
                  <a:pt x="10243904" y="1929763"/>
                  <a:pt x="10243904" y="1983386"/>
                </a:cubicBezTo>
                <a:cubicBezTo>
                  <a:pt x="10243904" y="2036468"/>
                  <a:pt x="10200430" y="2079799"/>
                  <a:pt x="10147180" y="2079799"/>
                </a:cubicBezTo>
                <a:cubicBezTo>
                  <a:pt x="10093928" y="2079799"/>
                  <a:pt x="10050454" y="2036468"/>
                  <a:pt x="10050454" y="1983386"/>
                </a:cubicBezTo>
                <a:cubicBezTo>
                  <a:pt x="10050454" y="1929763"/>
                  <a:pt x="10093928" y="1886431"/>
                  <a:pt x="10147180" y="1886431"/>
                </a:cubicBezTo>
                <a:close/>
                <a:moveTo>
                  <a:pt x="11920049" y="1788251"/>
                </a:moveTo>
                <a:cubicBezTo>
                  <a:pt x="11929203" y="1788251"/>
                  <a:pt x="11937684" y="1792256"/>
                  <a:pt x="11943874" y="1798663"/>
                </a:cubicBezTo>
                <a:lnTo>
                  <a:pt x="11949390" y="1812230"/>
                </a:lnTo>
                <a:lnTo>
                  <a:pt x="12192000" y="1812230"/>
                </a:lnTo>
                <a:lnTo>
                  <a:pt x="12192000" y="1835587"/>
                </a:lnTo>
                <a:lnTo>
                  <a:pt x="11948804" y="1835587"/>
                </a:lnTo>
                <a:lnTo>
                  <a:pt x="11943874" y="1847128"/>
                </a:lnTo>
                <a:cubicBezTo>
                  <a:pt x="11937684" y="1853268"/>
                  <a:pt x="11929203" y="1857140"/>
                  <a:pt x="11920049" y="1857140"/>
                </a:cubicBezTo>
                <a:cubicBezTo>
                  <a:pt x="11900668" y="1857140"/>
                  <a:pt x="11885054" y="1841653"/>
                  <a:pt x="11885054" y="1823497"/>
                </a:cubicBezTo>
                <a:cubicBezTo>
                  <a:pt x="11885054" y="1804272"/>
                  <a:pt x="11900668" y="1788251"/>
                  <a:pt x="11920049" y="1788251"/>
                </a:cubicBezTo>
                <a:close/>
                <a:moveTo>
                  <a:pt x="10793327" y="1632643"/>
                </a:moveTo>
                <a:cubicBezTo>
                  <a:pt x="10803019" y="1632643"/>
                  <a:pt x="10811767" y="1636440"/>
                  <a:pt x="10818095" y="1642677"/>
                </a:cubicBezTo>
                <a:lnTo>
                  <a:pt x="10823052" y="1654637"/>
                </a:lnTo>
                <a:lnTo>
                  <a:pt x="10852482" y="1654637"/>
                </a:lnTo>
                <a:lnTo>
                  <a:pt x="11470737" y="2271063"/>
                </a:lnTo>
                <a:lnTo>
                  <a:pt x="12192000" y="2271063"/>
                </a:lnTo>
                <a:lnTo>
                  <a:pt x="12192000" y="2294398"/>
                </a:lnTo>
                <a:lnTo>
                  <a:pt x="11460958" y="2294398"/>
                </a:lnTo>
                <a:lnTo>
                  <a:pt x="10843790" y="1677970"/>
                </a:lnTo>
                <a:lnTo>
                  <a:pt x="10823876" y="1677970"/>
                </a:lnTo>
                <a:lnTo>
                  <a:pt x="10818095" y="1691764"/>
                </a:lnTo>
                <a:cubicBezTo>
                  <a:pt x="10811767" y="1697866"/>
                  <a:pt x="10803019" y="1701526"/>
                  <a:pt x="10793327" y="1701526"/>
                </a:cubicBezTo>
                <a:cubicBezTo>
                  <a:pt x="10775022" y="1701526"/>
                  <a:pt x="10759408" y="1686883"/>
                  <a:pt x="10759408" y="1667355"/>
                </a:cubicBezTo>
                <a:cubicBezTo>
                  <a:pt x="10759408" y="1647830"/>
                  <a:pt x="10775022" y="1632643"/>
                  <a:pt x="10793327" y="1632643"/>
                </a:cubicBezTo>
                <a:close/>
                <a:moveTo>
                  <a:pt x="11598539" y="1632088"/>
                </a:moveTo>
                <a:cubicBezTo>
                  <a:pt x="11558332" y="1632088"/>
                  <a:pt x="11525184" y="1665221"/>
                  <a:pt x="11525184" y="1705959"/>
                </a:cubicBezTo>
                <a:cubicBezTo>
                  <a:pt x="11525184" y="1746697"/>
                  <a:pt x="11558332" y="1779832"/>
                  <a:pt x="11598539" y="1779832"/>
                </a:cubicBezTo>
                <a:cubicBezTo>
                  <a:pt x="11638751" y="1779832"/>
                  <a:pt x="11671900" y="1746697"/>
                  <a:pt x="11671900" y="1705959"/>
                </a:cubicBezTo>
                <a:cubicBezTo>
                  <a:pt x="11671900" y="1665221"/>
                  <a:pt x="11638751" y="1632088"/>
                  <a:pt x="11598539" y="1632088"/>
                </a:cubicBezTo>
                <a:close/>
                <a:moveTo>
                  <a:pt x="11598539" y="1608732"/>
                </a:moveTo>
                <a:cubicBezTo>
                  <a:pt x="11651792" y="1608732"/>
                  <a:pt x="11695267" y="1652185"/>
                  <a:pt x="11695267" y="1705959"/>
                </a:cubicBezTo>
                <a:cubicBezTo>
                  <a:pt x="11695267" y="1759190"/>
                  <a:pt x="11651792" y="1802100"/>
                  <a:pt x="11598539" y="1802100"/>
                </a:cubicBezTo>
                <a:cubicBezTo>
                  <a:pt x="11544747" y="1802100"/>
                  <a:pt x="11501818" y="1759190"/>
                  <a:pt x="11501818" y="1705959"/>
                </a:cubicBezTo>
                <a:cubicBezTo>
                  <a:pt x="11501818" y="1652185"/>
                  <a:pt x="11544747" y="1608732"/>
                  <a:pt x="11598539" y="1608732"/>
                </a:cubicBezTo>
                <a:close/>
                <a:moveTo>
                  <a:pt x="10345690" y="1428600"/>
                </a:moveTo>
                <a:cubicBezTo>
                  <a:pt x="10305363" y="1428600"/>
                  <a:pt x="10272126" y="1461735"/>
                  <a:pt x="10272126" y="1501929"/>
                </a:cubicBezTo>
                <a:cubicBezTo>
                  <a:pt x="10272126" y="1542666"/>
                  <a:pt x="10305363" y="1575257"/>
                  <a:pt x="10345690" y="1575257"/>
                </a:cubicBezTo>
                <a:cubicBezTo>
                  <a:pt x="10386556" y="1575257"/>
                  <a:pt x="10419799" y="1542666"/>
                  <a:pt x="10419799" y="1501929"/>
                </a:cubicBezTo>
                <a:cubicBezTo>
                  <a:pt x="10419799" y="1461735"/>
                  <a:pt x="10386556" y="1428600"/>
                  <a:pt x="10345690" y="1428600"/>
                </a:cubicBezTo>
                <a:close/>
                <a:moveTo>
                  <a:pt x="10060688" y="1428600"/>
                </a:moveTo>
                <a:cubicBezTo>
                  <a:pt x="10020361" y="1428600"/>
                  <a:pt x="9987117" y="1461735"/>
                  <a:pt x="9987117" y="1501929"/>
                </a:cubicBezTo>
                <a:cubicBezTo>
                  <a:pt x="9987117" y="1542666"/>
                  <a:pt x="10020361" y="1575257"/>
                  <a:pt x="10060688" y="1575257"/>
                </a:cubicBezTo>
                <a:cubicBezTo>
                  <a:pt x="10101559" y="1575257"/>
                  <a:pt x="10134797" y="1542666"/>
                  <a:pt x="10134797" y="1501929"/>
                </a:cubicBezTo>
                <a:cubicBezTo>
                  <a:pt x="10134797" y="1461735"/>
                  <a:pt x="10101559" y="1428600"/>
                  <a:pt x="10060688" y="1428600"/>
                </a:cubicBezTo>
                <a:close/>
                <a:moveTo>
                  <a:pt x="10345690" y="1405244"/>
                </a:moveTo>
                <a:cubicBezTo>
                  <a:pt x="10399093" y="1405244"/>
                  <a:pt x="10442684" y="1448697"/>
                  <a:pt x="10442684" y="1501929"/>
                </a:cubicBezTo>
                <a:cubicBezTo>
                  <a:pt x="10442684" y="1555160"/>
                  <a:pt x="10399093" y="1598613"/>
                  <a:pt x="10345690" y="1598613"/>
                </a:cubicBezTo>
                <a:cubicBezTo>
                  <a:pt x="10292831" y="1598613"/>
                  <a:pt x="10249240" y="1555160"/>
                  <a:pt x="10249240" y="1501929"/>
                </a:cubicBezTo>
                <a:cubicBezTo>
                  <a:pt x="10249240" y="1448697"/>
                  <a:pt x="10292831" y="1405244"/>
                  <a:pt x="10345690" y="1405244"/>
                </a:cubicBezTo>
                <a:close/>
                <a:moveTo>
                  <a:pt x="10060688" y="1405244"/>
                </a:moveTo>
                <a:cubicBezTo>
                  <a:pt x="10114090" y="1405244"/>
                  <a:pt x="10157684" y="1448697"/>
                  <a:pt x="10157684" y="1501929"/>
                </a:cubicBezTo>
                <a:cubicBezTo>
                  <a:pt x="10157684" y="1555160"/>
                  <a:pt x="10114090" y="1598613"/>
                  <a:pt x="10060688" y="1598613"/>
                </a:cubicBezTo>
                <a:cubicBezTo>
                  <a:pt x="10007829" y="1598613"/>
                  <a:pt x="9964233" y="1555160"/>
                  <a:pt x="9964233" y="1501929"/>
                </a:cubicBezTo>
                <a:cubicBezTo>
                  <a:pt x="9964233" y="1448697"/>
                  <a:pt x="10007829" y="1405244"/>
                  <a:pt x="10060688" y="1405244"/>
                </a:cubicBezTo>
                <a:close/>
                <a:moveTo>
                  <a:pt x="10716689" y="1395641"/>
                </a:moveTo>
                <a:cubicBezTo>
                  <a:pt x="10726379" y="1395641"/>
                  <a:pt x="10735129" y="1399617"/>
                  <a:pt x="10741455" y="1406058"/>
                </a:cubicBezTo>
                <a:lnTo>
                  <a:pt x="10747408" y="1420731"/>
                </a:lnTo>
                <a:lnTo>
                  <a:pt x="11516211" y="2188845"/>
                </a:lnTo>
                <a:lnTo>
                  <a:pt x="12192000" y="2188845"/>
                </a:lnTo>
                <a:lnTo>
                  <a:pt x="12192000" y="2211637"/>
                </a:lnTo>
                <a:lnTo>
                  <a:pt x="11506434" y="2211637"/>
                </a:lnTo>
                <a:lnTo>
                  <a:pt x="10743896" y="1450323"/>
                </a:lnTo>
                <a:lnTo>
                  <a:pt x="10741455" y="1456290"/>
                </a:lnTo>
                <a:cubicBezTo>
                  <a:pt x="10735129" y="1462801"/>
                  <a:pt x="10726379" y="1466912"/>
                  <a:pt x="10716689" y="1466912"/>
                </a:cubicBezTo>
                <a:cubicBezTo>
                  <a:pt x="10698384" y="1466912"/>
                  <a:pt x="10682770" y="1450465"/>
                  <a:pt x="10682770" y="1431278"/>
                </a:cubicBezTo>
                <a:cubicBezTo>
                  <a:pt x="10682770" y="1411540"/>
                  <a:pt x="10698384" y="1395641"/>
                  <a:pt x="10716689" y="1395641"/>
                </a:cubicBezTo>
                <a:close/>
                <a:moveTo>
                  <a:pt x="10590125" y="1223276"/>
                </a:moveTo>
                <a:lnTo>
                  <a:pt x="10710691" y="1223276"/>
                </a:lnTo>
                <a:lnTo>
                  <a:pt x="11563339" y="2076328"/>
                </a:lnTo>
                <a:lnTo>
                  <a:pt x="12192000" y="2076328"/>
                </a:lnTo>
                <a:lnTo>
                  <a:pt x="12192000" y="2099677"/>
                </a:lnTo>
                <a:lnTo>
                  <a:pt x="11554108" y="2099677"/>
                </a:lnTo>
                <a:lnTo>
                  <a:pt x="10700915" y="1246625"/>
                </a:lnTo>
                <a:lnTo>
                  <a:pt x="10599901" y="1246625"/>
                </a:lnTo>
                <a:lnTo>
                  <a:pt x="10552109" y="1295495"/>
                </a:lnTo>
                <a:lnTo>
                  <a:pt x="10552109" y="1605548"/>
                </a:lnTo>
                <a:lnTo>
                  <a:pt x="10424482" y="1732610"/>
                </a:lnTo>
                <a:lnTo>
                  <a:pt x="10040716" y="1732610"/>
                </a:lnTo>
                <a:lnTo>
                  <a:pt x="10034747" y="1746633"/>
                </a:lnTo>
                <a:cubicBezTo>
                  <a:pt x="10028304" y="1752821"/>
                  <a:pt x="10019391" y="1756588"/>
                  <a:pt x="10009518" y="1756588"/>
                </a:cubicBezTo>
                <a:cubicBezTo>
                  <a:pt x="9990322" y="1756588"/>
                  <a:pt x="9973867" y="1741520"/>
                  <a:pt x="9973867" y="1722145"/>
                </a:cubicBezTo>
                <a:cubicBezTo>
                  <a:pt x="9973867" y="1702773"/>
                  <a:pt x="9990322" y="1687703"/>
                  <a:pt x="10009518" y="1687703"/>
                </a:cubicBezTo>
                <a:cubicBezTo>
                  <a:pt x="10019391" y="1687703"/>
                  <a:pt x="10028304" y="1691469"/>
                  <a:pt x="10034747" y="1697659"/>
                </a:cubicBezTo>
                <a:lnTo>
                  <a:pt x="10039685" y="1709259"/>
                </a:lnTo>
                <a:lnTo>
                  <a:pt x="10414706" y="1709259"/>
                </a:lnTo>
                <a:lnTo>
                  <a:pt x="10528213" y="1596317"/>
                </a:lnTo>
                <a:lnTo>
                  <a:pt x="10528213" y="1285720"/>
                </a:lnTo>
                <a:close/>
                <a:moveTo>
                  <a:pt x="10467839" y="1098789"/>
                </a:moveTo>
                <a:lnTo>
                  <a:pt x="10729671" y="1098789"/>
                </a:lnTo>
                <a:lnTo>
                  <a:pt x="11597192" y="1965463"/>
                </a:lnTo>
                <a:lnTo>
                  <a:pt x="12192000" y="1965463"/>
                </a:lnTo>
                <a:lnTo>
                  <a:pt x="12192000" y="1988800"/>
                </a:lnTo>
                <a:lnTo>
                  <a:pt x="11587414" y="1988800"/>
                </a:lnTo>
                <a:lnTo>
                  <a:pt x="10719893" y="1122126"/>
                </a:lnTo>
                <a:lnTo>
                  <a:pt x="10477616" y="1122126"/>
                </a:lnTo>
                <a:lnTo>
                  <a:pt x="10361911" y="1236090"/>
                </a:lnTo>
                <a:lnTo>
                  <a:pt x="10103128" y="1236090"/>
                </a:lnTo>
                <a:lnTo>
                  <a:pt x="10097275" y="1250614"/>
                </a:lnTo>
                <a:cubicBezTo>
                  <a:pt x="10091017" y="1257056"/>
                  <a:pt x="10082401" y="1261031"/>
                  <a:pt x="10072980" y="1261031"/>
                </a:cubicBezTo>
                <a:cubicBezTo>
                  <a:pt x="10054135" y="1261031"/>
                  <a:pt x="10038520" y="1245132"/>
                  <a:pt x="10038520" y="1225396"/>
                </a:cubicBezTo>
                <a:cubicBezTo>
                  <a:pt x="10038520" y="1205659"/>
                  <a:pt x="10054135" y="1189760"/>
                  <a:pt x="10072980" y="1189760"/>
                </a:cubicBezTo>
                <a:cubicBezTo>
                  <a:pt x="10082401" y="1189760"/>
                  <a:pt x="10091017" y="1193735"/>
                  <a:pt x="10097275" y="1200177"/>
                </a:cubicBezTo>
                <a:lnTo>
                  <a:pt x="10102344" y="1212756"/>
                </a:lnTo>
                <a:lnTo>
                  <a:pt x="10353220" y="1212756"/>
                </a:lnTo>
                <a:close/>
                <a:moveTo>
                  <a:pt x="11598539" y="629013"/>
                </a:moveTo>
                <a:cubicBezTo>
                  <a:pt x="11558332" y="629013"/>
                  <a:pt x="11525184" y="661604"/>
                  <a:pt x="11525184" y="702340"/>
                </a:cubicBezTo>
                <a:cubicBezTo>
                  <a:pt x="11525184" y="742534"/>
                  <a:pt x="11558332" y="775668"/>
                  <a:pt x="11598539" y="775668"/>
                </a:cubicBezTo>
                <a:cubicBezTo>
                  <a:pt x="11638751" y="775668"/>
                  <a:pt x="11671900" y="742534"/>
                  <a:pt x="11671900" y="702340"/>
                </a:cubicBezTo>
                <a:cubicBezTo>
                  <a:pt x="11671900" y="661604"/>
                  <a:pt x="11638751" y="629013"/>
                  <a:pt x="11598539" y="629013"/>
                </a:cubicBezTo>
                <a:close/>
                <a:moveTo>
                  <a:pt x="11598539" y="605657"/>
                </a:moveTo>
                <a:cubicBezTo>
                  <a:pt x="11651792" y="605657"/>
                  <a:pt x="11695267" y="649110"/>
                  <a:pt x="11695267" y="702340"/>
                </a:cubicBezTo>
                <a:cubicBezTo>
                  <a:pt x="11695267" y="755570"/>
                  <a:pt x="11651792" y="799024"/>
                  <a:pt x="11598539" y="799024"/>
                </a:cubicBezTo>
                <a:cubicBezTo>
                  <a:pt x="11544747" y="799024"/>
                  <a:pt x="11501818" y="755570"/>
                  <a:pt x="11501818" y="702340"/>
                </a:cubicBezTo>
                <a:cubicBezTo>
                  <a:pt x="11501818" y="649110"/>
                  <a:pt x="11544747" y="605657"/>
                  <a:pt x="11598539" y="605657"/>
                </a:cubicBezTo>
                <a:close/>
                <a:moveTo>
                  <a:pt x="10501378" y="169934"/>
                </a:moveTo>
                <a:lnTo>
                  <a:pt x="11459610" y="1126710"/>
                </a:lnTo>
                <a:lnTo>
                  <a:pt x="12192000" y="1126710"/>
                </a:lnTo>
                <a:lnTo>
                  <a:pt x="12192000" y="1150576"/>
                </a:lnTo>
                <a:lnTo>
                  <a:pt x="11449831" y="1150576"/>
                </a:lnTo>
                <a:lnTo>
                  <a:pt x="10483993" y="186206"/>
                </a:lnTo>
                <a:close/>
                <a:moveTo>
                  <a:pt x="10888819" y="165145"/>
                </a:moveTo>
                <a:lnTo>
                  <a:pt x="11260298" y="537220"/>
                </a:lnTo>
                <a:lnTo>
                  <a:pt x="11705097" y="537220"/>
                </a:lnTo>
                <a:lnTo>
                  <a:pt x="11841414" y="672669"/>
                </a:lnTo>
                <a:lnTo>
                  <a:pt x="12125999" y="672669"/>
                </a:lnTo>
                <a:lnTo>
                  <a:pt x="12192000" y="606852"/>
                </a:lnTo>
                <a:lnTo>
                  <a:pt x="12192000" y="639494"/>
                </a:lnTo>
                <a:lnTo>
                  <a:pt x="12135773" y="696059"/>
                </a:lnTo>
                <a:lnTo>
                  <a:pt x="11831638" y="696059"/>
                </a:lnTo>
                <a:lnTo>
                  <a:pt x="11695321" y="560611"/>
                </a:lnTo>
                <a:lnTo>
                  <a:pt x="11251066" y="560611"/>
                </a:lnTo>
                <a:lnTo>
                  <a:pt x="10871984" y="180919"/>
                </a:lnTo>
                <a:close/>
                <a:moveTo>
                  <a:pt x="10681002" y="117266"/>
                </a:moveTo>
                <a:lnTo>
                  <a:pt x="11447453" y="883398"/>
                </a:lnTo>
                <a:lnTo>
                  <a:pt x="12038994" y="883398"/>
                </a:lnTo>
                <a:lnTo>
                  <a:pt x="12192000" y="730900"/>
                </a:lnTo>
                <a:lnTo>
                  <a:pt x="12192000" y="763662"/>
                </a:lnTo>
                <a:lnTo>
                  <a:pt x="12048771" y="906730"/>
                </a:lnTo>
                <a:lnTo>
                  <a:pt x="11438218" y="906730"/>
                </a:lnTo>
                <a:lnTo>
                  <a:pt x="10663619" y="134085"/>
                </a:lnTo>
                <a:close/>
                <a:moveTo>
                  <a:pt x="10574538" y="102902"/>
                </a:moveTo>
                <a:lnTo>
                  <a:pt x="11459504" y="1022215"/>
                </a:lnTo>
                <a:lnTo>
                  <a:pt x="12192000" y="1022215"/>
                </a:lnTo>
                <a:lnTo>
                  <a:pt x="12192000" y="1045579"/>
                </a:lnTo>
                <a:lnTo>
                  <a:pt x="11449723" y="1045579"/>
                </a:lnTo>
                <a:lnTo>
                  <a:pt x="10558241" y="118659"/>
                </a:lnTo>
                <a:close/>
                <a:moveTo>
                  <a:pt x="9106950" y="76569"/>
                </a:moveTo>
                <a:lnTo>
                  <a:pt x="9577261" y="547842"/>
                </a:lnTo>
                <a:lnTo>
                  <a:pt x="10004670" y="547842"/>
                </a:lnTo>
                <a:lnTo>
                  <a:pt x="10215930" y="757958"/>
                </a:lnTo>
                <a:lnTo>
                  <a:pt x="10821471" y="757958"/>
                </a:lnTo>
                <a:lnTo>
                  <a:pt x="11371076" y="1308500"/>
                </a:lnTo>
                <a:lnTo>
                  <a:pt x="12192000" y="1308500"/>
                </a:lnTo>
                <a:lnTo>
                  <a:pt x="12192000" y="1331847"/>
                </a:lnTo>
                <a:lnTo>
                  <a:pt x="11361300" y="1331847"/>
                </a:lnTo>
                <a:lnTo>
                  <a:pt x="10811695" y="781305"/>
                </a:lnTo>
                <a:lnTo>
                  <a:pt x="10206156" y="781305"/>
                </a:lnTo>
                <a:lnTo>
                  <a:pt x="9994895" y="570101"/>
                </a:lnTo>
                <a:lnTo>
                  <a:pt x="9568030" y="570101"/>
                </a:lnTo>
                <a:lnTo>
                  <a:pt x="9090112" y="93400"/>
                </a:lnTo>
                <a:close/>
                <a:moveTo>
                  <a:pt x="10842236" y="7143"/>
                </a:moveTo>
                <a:lnTo>
                  <a:pt x="11296471" y="461996"/>
                </a:lnTo>
                <a:lnTo>
                  <a:pt x="12192000" y="461996"/>
                </a:lnTo>
                <a:lnTo>
                  <a:pt x="12192000" y="485391"/>
                </a:lnTo>
                <a:lnTo>
                  <a:pt x="11286691" y="485391"/>
                </a:lnTo>
                <a:lnTo>
                  <a:pt x="10826480" y="24555"/>
                </a:lnTo>
                <a:close/>
                <a:moveTo>
                  <a:pt x="10930774" y="0"/>
                </a:moveTo>
                <a:lnTo>
                  <a:pt x="11319262" y="388401"/>
                </a:lnTo>
                <a:lnTo>
                  <a:pt x="12192000" y="388401"/>
                </a:lnTo>
                <a:lnTo>
                  <a:pt x="12192000" y="411216"/>
                </a:lnTo>
                <a:lnTo>
                  <a:pt x="11309481" y="411216"/>
                </a:lnTo>
                <a:lnTo>
                  <a:pt x="10915016" y="16296"/>
                </a:lnTo>
                <a:close/>
              </a:path>
            </a:pathLst>
          </a:custGeom>
          <a:gradFill>
            <a:gsLst>
              <a:gs pos="0">
                <a:srgbClr val="E0E0E0">
                  <a:alpha val="49803"/>
                </a:srgbClr>
              </a:gs>
              <a:gs pos="100000">
                <a:srgbClr val="B2B2B2">
                  <a:alpha val="49803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9"/>
          <p:cNvSpPr>
            <a:spLocks noGrp="1"/>
          </p:cNvSpPr>
          <p:nvPr>
            <p:ph type="pic" idx="2"/>
          </p:nvPr>
        </p:nvSpPr>
        <p:spPr>
          <a:xfrm>
            <a:off x="4139419" y="898086"/>
            <a:ext cx="1428600" cy="2530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App features">
  <p:cSld name="1_App feature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/>
          <p:nvPr/>
        </p:nvSpPr>
        <p:spPr>
          <a:xfrm flipH="1">
            <a:off x="-1804" y="23246"/>
            <a:ext cx="9144000" cy="5120255"/>
          </a:xfrm>
          <a:custGeom>
            <a:avLst/>
            <a:gdLst/>
            <a:ahLst/>
            <a:cxnLst/>
            <a:rect l="l" t="t" r="r" b="b"/>
            <a:pathLst>
              <a:path w="12192000" h="6827006" extrusionOk="0">
                <a:moveTo>
                  <a:pt x="4450854" y="6822737"/>
                </a:moveTo>
                <a:lnTo>
                  <a:pt x="5253370" y="6822737"/>
                </a:lnTo>
                <a:lnTo>
                  <a:pt x="5257626" y="6827006"/>
                </a:lnTo>
                <a:lnTo>
                  <a:pt x="4446587" y="6827006"/>
                </a:lnTo>
                <a:close/>
                <a:moveTo>
                  <a:pt x="8421608" y="6810417"/>
                </a:moveTo>
                <a:cubicBezTo>
                  <a:pt x="8433306" y="6810417"/>
                  <a:pt x="8445006" y="6814852"/>
                  <a:pt x="8453882" y="6823724"/>
                </a:cubicBezTo>
                <a:lnTo>
                  <a:pt x="8455237" y="6827006"/>
                </a:lnTo>
                <a:lnTo>
                  <a:pt x="8387978" y="6827006"/>
                </a:lnTo>
                <a:lnTo>
                  <a:pt x="8389332" y="6823724"/>
                </a:lnTo>
                <a:cubicBezTo>
                  <a:pt x="8398208" y="6814852"/>
                  <a:pt x="8409908" y="6810417"/>
                  <a:pt x="8421608" y="6810417"/>
                </a:cubicBezTo>
                <a:close/>
                <a:moveTo>
                  <a:pt x="10286368" y="6798798"/>
                </a:moveTo>
                <a:cubicBezTo>
                  <a:pt x="10296135" y="6798798"/>
                  <a:pt x="10304683" y="6802701"/>
                  <a:pt x="10310785" y="6808889"/>
                </a:cubicBezTo>
                <a:lnTo>
                  <a:pt x="10315483" y="6820344"/>
                </a:lnTo>
                <a:lnTo>
                  <a:pt x="10362313" y="6820344"/>
                </a:lnTo>
                <a:lnTo>
                  <a:pt x="10368988" y="6827006"/>
                </a:lnTo>
                <a:lnTo>
                  <a:pt x="10254043" y="6827006"/>
                </a:lnTo>
                <a:lnTo>
                  <a:pt x="10261680" y="6808889"/>
                </a:lnTo>
                <a:cubicBezTo>
                  <a:pt x="10267920" y="6802700"/>
                  <a:pt x="10276602" y="6798798"/>
                  <a:pt x="10286368" y="6798798"/>
                </a:cubicBezTo>
                <a:close/>
                <a:moveTo>
                  <a:pt x="8791092" y="6794010"/>
                </a:moveTo>
                <a:cubicBezTo>
                  <a:pt x="8800784" y="6794010"/>
                  <a:pt x="8809532" y="6797807"/>
                  <a:pt x="8815860" y="6804044"/>
                </a:cubicBezTo>
                <a:lnTo>
                  <a:pt x="8821624" y="6817950"/>
                </a:lnTo>
                <a:lnTo>
                  <a:pt x="8946405" y="6817950"/>
                </a:lnTo>
                <a:lnTo>
                  <a:pt x="8955476" y="6827006"/>
                </a:lnTo>
                <a:lnTo>
                  <a:pt x="8757849" y="6827006"/>
                </a:lnTo>
                <a:lnTo>
                  <a:pt x="8766866" y="6804044"/>
                </a:lnTo>
                <a:cubicBezTo>
                  <a:pt x="8772922" y="6797807"/>
                  <a:pt x="8781401" y="6794010"/>
                  <a:pt x="8791092" y="6794010"/>
                </a:cubicBezTo>
                <a:close/>
                <a:moveTo>
                  <a:pt x="486138" y="6772465"/>
                </a:moveTo>
                <a:cubicBezTo>
                  <a:pt x="512689" y="6772465"/>
                  <a:pt x="536803" y="6783329"/>
                  <a:pt x="554278" y="6800846"/>
                </a:cubicBezTo>
                <a:lnTo>
                  <a:pt x="571904" y="6827006"/>
                </a:lnTo>
                <a:lnTo>
                  <a:pt x="544723" y="6827006"/>
                </a:lnTo>
                <a:lnTo>
                  <a:pt x="538022" y="6817209"/>
                </a:lnTo>
                <a:cubicBezTo>
                  <a:pt x="524611" y="6803969"/>
                  <a:pt x="506188" y="6795821"/>
                  <a:pt x="486138" y="6795821"/>
                </a:cubicBezTo>
                <a:cubicBezTo>
                  <a:pt x="465817" y="6795821"/>
                  <a:pt x="447393" y="6803969"/>
                  <a:pt x="434049" y="6817209"/>
                </a:cubicBezTo>
                <a:lnTo>
                  <a:pt x="427401" y="6827006"/>
                </a:lnTo>
                <a:lnTo>
                  <a:pt x="399847" y="6827006"/>
                </a:lnTo>
                <a:lnTo>
                  <a:pt x="417522" y="6800846"/>
                </a:lnTo>
                <a:cubicBezTo>
                  <a:pt x="435065" y="6783329"/>
                  <a:pt x="459315" y="6772465"/>
                  <a:pt x="486138" y="6772465"/>
                </a:cubicBezTo>
                <a:close/>
                <a:moveTo>
                  <a:pt x="7402579" y="6748525"/>
                </a:moveTo>
                <a:cubicBezTo>
                  <a:pt x="7442519" y="6748525"/>
                  <a:pt x="7476956" y="6772968"/>
                  <a:pt x="7491679" y="6807646"/>
                </a:cubicBezTo>
                <a:lnTo>
                  <a:pt x="7495609" y="6827006"/>
                </a:lnTo>
                <a:lnTo>
                  <a:pt x="7472218" y="6827006"/>
                </a:lnTo>
                <a:lnTo>
                  <a:pt x="7470131" y="6816795"/>
                </a:lnTo>
                <a:cubicBezTo>
                  <a:pt x="7458923" y="6790519"/>
                  <a:pt x="7432737" y="6771881"/>
                  <a:pt x="7402579" y="6771881"/>
                </a:cubicBezTo>
                <a:cubicBezTo>
                  <a:pt x="7372013" y="6771881"/>
                  <a:pt x="7346031" y="6790519"/>
                  <a:pt x="7334951" y="6816795"/>
                </a:cubicBezTo>
                <a:lnTo>
                  <a:pt x="7332892" y="6827006"/>
                </a:lnTo>
                <a:lnTo>
                  <a:pt x="7309512" y="6827006"/>
                </a:lnTo>
                <a:lnTo>
                  <a:pt x="7313402" y="6807646"/>
                </a:lnTo>
                <a:cubicBezTo>
                  <a:pt x="7327998" y="6772968"/>
                  <a:pt x="7362232" y="6748525"/>
                  <a:pt x="7402579" y="6748525"/>
                </a:cubicBezTo>
                <a:close/>
                <a:moveTo>
                  <a:pt x="8193195" y="6734162"/>
                </a:moveTo>
                <a:cubicBezTo>
                  <a:pt x="8232804" y="6734162"/>
                  <a:pt x="8267226" y="6758536"/>
                  <a:pt x="8281961" y="6793118"/>
                </a:cubicBezTo>
                <a:lnTo>
                  <a:pt x="8288869" y="6827006"/>
                </a:lnTo>
                <a:lnTo>
                  <a:pt x="8265979" y="6827006"/>
                </a:lnTo>
                <a:lnTo>
                  <a:pt x="8260890" y="6802241"/>
                </a:lnTo>
                <a:cubicBezTo>
                  <a:pt x="8249653" y="6776038"/>
                  <a:pt x="8223403" y="6757453"/>
                  <a:pt x="8193195" y="6757453"/>
                </a:cubicBezTo>
                <a:cubicBezTo>
                  <a:pt x="8162544" y="6757453"/>
                  <a:pt x="8136183" y="6776038"/>
                  <a:pt x="8124918" y="6802241"/>
                </a:cubicBezTo>
                <a:lnTo>
                  <a:pt x="8119821" y="6827006"/>
                </a:lnTo>
                <a:lnTo>
                  <a:pt x="8096929" y="6827006"/>
                </a:lnTo>
                <a:lnTo>
                  <a:pt x="8103846" y="6793118"/>
                </a:lnTo>
                <a:cubicBezTo>
                  <a:pt x="8118610" y="6758536"/>
                  <a:pt x="8153144" y="6734162"/>
                  <a:pt x="8193195" y="6734162"/>
                </a:cubicBezTo>
                <a:close/>
                <a:moveTo>
                  <a:pt x="6510785" y="6729891"/>
                </a:moveTo>
                <a:cubicBezTo>
                  <a:pt x="6530719" y="6729891"/>
                  <a:pt x="6550718" y="6737591"/>
                  <a:pt x="6566125" y="6752991"/>
                </a:cubicBezTo>
                <a:cubicBezTo>
                  <a:pt x="6581260" y="6768390"/>
                  <a:pt x="6588828" y="6788382"/>
                  <a:pt x="6588828" y="6808374"/>
                </a:cubicBezTo>
                <a:lnTo>
                  <a:pt x="6581191" y="6827006"/>
                </a:lnTo>
                <a:lnTo>
                  <a:pt x="6440246" y="6827006"/>
                </a:lnTo>
                <a:lnTo>
                  <a:pt x="6432336" y="6808374"/>
                </a:lnTo>
                <a:cubicBezTo>
                  <a:pt x="6432336" y="6788383"/>
                  <a:pt x="6440174" y="6768389"/>
                  <a:pt x="6455851" y="6752991"/>
                </a:cubicBezTo>
                <a:cubicBezTo>
                  <a:pt x="6470985" y="6737591"/>
                  <a:pt x="6490851" y="6729891"/>
                  <a:pt x="6510785" y="6729891"/>
                </a:cubicBezTo>
                <a:close/>
                <a:moveTo>
                  <a:pt x="1412454" y="6710222"/>
                </a:moveTo>
                <a:cubicBezTo>
                  <a:pt x="1465559" y="6710222"/>
                  <a:pt x="1509451" y="6753435"/>
                  <a:pt x="1509451" y="6806366"/>
                </a:cubicBezTo>
                <a:lnTo>
                  <a:pt x="1505222" y="6827006"/>
                </a:lnTo>
                <a:lnTo>
                  <a:pt x="1481468" y="6827006"/>
                </a:lnTo>
                <a:lnTo>
                  <a:pt x="1485609" y="6806366"/>
                </a:lnTo>
                <a:cubicBezTo>
                  <a:pt x="1485609" y="6766397"/>
                  <a:pt x="1453096" y="6733449"/>
                  <a:pt x="1412454" y="6733449"/>
                </a:cubicBezTo>
                <a:cubicBezTo>
                  <a:pt x="1372354" y="6733449"/>
                  <a:pt x="1339299" y="6766397"/>
                  <a:pt x="1339299" y="6806366"/>
                </a:cubicBezTo>
                <a:lnTo>
                  <a:pt x="1343496" y="6827006"/>
                </a:lnTo>
                <a:lnTo>
                  <a:pt x="1320182" y="6827006"/>
                </a:lnTo>
                <a:lnTo>
                  <a:pt x="1315999" y="6806366"/>
                </a:lnTo>
                <a:cubicBezTo>
                  <a:pt x="1315999" y="6753435"/>
                  <a:pt x="1359349" y="6710222"/>
                  <a:pt x="1412454" y="6710222"/>
                </a:cubicBezTo>
                <a:close/>
                <a:moveTo>
                  <a:pt x="833140" y="6664737"/>
                </a:moveTo>
                <a:cubicBezTo>
                  <a:pt x="887480" y="6664737"/>
                  <a:pt x="929865" y="6708069"/>
                  <a:pt x="929865" y="6761692"/>
                </a:cubicBezTo>
                <a:cubicBezTo>
                  <a:pt x="929865" y="6774963"/>
                  <a:pt x="927216" y="6787624"/>
                  <a:pt x="922394" y="6799151"/>
                </a:cubicBezTo>
                <a:lnTo>
                  <a:pt x="903753" y="6827006"/>
                </a:lnTo>
                <a:lnTo>
                  <a:pt x="864924" y="6827006"/>
                </a:lnTo>
                <a:lnTo>
                  <a:pt x="885103" y="6813488"/>
                </a:lnTo>
                <a:cubicBezTo>
                  <a:pt x="898348" y="6800285"/>
                  <a:pt x="906499" y="6782004"/>
                  <a:pt x="906499" y="6761692"/>
                </a:cubicBezTo>
                <a:cubicBezTo>
                  <a:pt x="906499" y="6721611"/>
                  <a:pt x="873894" y="6688569"/>
                  <a:pt x="833140" y="6688569"/>
                </a:cubicBezTo>
                <a:cubicBezTo>
                  <a:pt x="792928" y="6688569"/>
                  <a:pt x="759781" y="6721611"/>
                  <a:pt x="759781" y="6761692"/>
                </a:cubicBezTo>
                <a:cubicBezTo>
                  <a:pt x="759781" y="6782004"/>
                  <a:pt x="768068" y="6800285"/>
                  <a:pt x="781381" y="6813488"/>
                </a:cubicBezTo>
                <a:lnTo>
                  <a:pt x="801582" y="6827006"/>
                </a:lnTo>
                <a:lnTo>
                  <a:pt x="762911" y="6827006"/>
                </a:lnTo>
                <a:lnTo>
                  <a:pt x="744039" y="6799151"/>
                </a:lnTo>
                <a:cubicBezTo>
                  <a:pt x="739131" y="6787624"/>
                  <a:pt x="736414" y="6774963"/>
                  <a:pt x="736414" y="6761692"/>
                </a:cubicBezTo>
                <a:cubicBezTo>
                  <a:pt x="736414" y="6708069"/>
                  <a:pt x="779886" y="6664737"/>
                  <a:pt x="833140" y="6664737"/>
                </a:cubicBezTo>
                <a:close/>
                <a:moveTo>
                  <a:pt x="1896615" y="6614464"/>
                </a:moveTo>
                <a:cubicBezTo>
                  <a:pt x="1917457" y="6614464"/>
                  <a:pt x="1933363" y="6629951"/>
                  <a:pt x="1933363" y="6649177"/>
                </a:cubicBezTo>
                <a:cubicBezTo>
                  <a:pt x="1933363" y="6658788"/>
                  <a:pt x="1929386" y="6667334"/>
                  <a:pt x="1922803" y="6673475"/>
                </a:cubicBezTo>
                <a:lnTo>
                  <a:pt x="1909905" y="6678342"/>
                </a:lnTo>
                <a:lnTo>
                  <a:pt x="1909905" y="6827006"/>
                </a:lnTo>
                <a:lnTo>
                  <a:pt x="1886006" y="6827006"/>
                </a:lnTo>
                <a:lnTo>
                  <a:pt x="1886006" y="6679036"/>
                </a:lnTo>
                <a:lnTo>
                  <a:pt x="1872345" y="6673475"/>
                </a:lnTo>
                <a:cubicBezTo>
                  <a:pt x="1866039" y="6667334"/>
                  <a:pt x="1862063" y="6658788"/>
                  <a:pt x="1862063" y="6649177"/>
                </a:cubicBezTo>
                <a:cubicBezTo>
                  <a:pt x="1862063" y="6629951"/>
                  <a:pt x="1877966" y="6614464"/>
                  <a:pt x="1896615" y="6614464"/>
                </a:cubicBezTo>
                <a:close/>
                <a:moveTo>
                  <a:pt x="8520071" y="6561797"/>
                </a:moveTo>
                <a:cubicBezTo>
                  <a:pt x="8527060" y="6561797"/>
                  <a:pt x="8533511" y="6564677"/>
                  <a:pt x="8538215" y="6569341"/>
                </a:cubicBezTo>
                <a:lnTo>
                  <a:pt x="8541079" y="6576161"/>
                </a:lnTo>
                <a:lnTo>
                  <a:pt x="9080956" y="6576161"/>
                </a:lnTo>
                <a:lnTo>
                  <a:pt x="9332017" y="6827006"/>
                </a:lnTo>
                <a:lnTo>
                  <a:pt x="9299801" y="6827006"/>
                </a:lnTo>
                <a:lnTo>
                  <a:pt x="9071180" y="6598428"/>
                </a:lnTo>
                <a:lnTo>
                  <a:pt x="8541486" y="6598428"/>
                </a:lnTo>
                <a:lnTo>
                  <a:pt x="8538215" y="6606509"/>
                </a:lnTo>
                <a:cubicBezTo>
                  <a:pt x="8533511" y="6611172"/>
                  <a:pt x="8527060" y="6613915"/>
                  <a:pt x="8520071" y="6613915"/>
                </a:cubicBezTo>
                <a:cubicBezTo>
                  <a:pt x="8505552" y="6613915"/>
                  <a:pt x="8493724" y="6602943"/>
                  <a:pt x="8493724" y="6587582"/>
                </a:cubicBezTo>
                <a:cubicBezTo>
                  <a:pt x="8493724" y="6573318"/>
                  <a:pt x="8505552" y="6561797"/>
                  <a:pt x="8520071" y="6561797"/>
                </a:cubicBezTo>
                <a:close/>
                <a:moveTo>
                  <a:pt x="7906065" y="6510939"/>
                </a:moveTo>
                <a:cubicBezTo>
                  <a:pt x="7864996" y="6510939"/>
                  <a:pt x="7832034" y="6543531"/>
                  <a:pt x="7832034" y="6584267"/>
                </a:cubicBezTo>
                <a:cubicBezTo>
                  <a:pt x="7832034" y="6624462"/>
                  <a:pt x="7864996" y="6657596"/>
                  <a:pt x="7906065" y="6657596"/>
                </a:cubicBezTo>
                <a:cubicBezTo>
                  <a:pt x="7946051" y="6657596"/>
                  <a:pt x="7977934" y="6624462"/>
                  <a:pt x="7977934" y="6584267"/>
                </a:cubicBezTo>
                <a:cubicBezTo>
                  <a:pt x="7977934" y="6543531"/>
                  <a:pt x="7946051" y="6510939"/>
                  <a:pt x="7906065" y="6510939"/>
                </a:cubicBezTo>
                <a:close/>
                <a:moveTo>
                  <a:pt x="7402579" y="6510939"/>
                </a:moveTo>
                <a:cubicBezTo>
                  <a:pt x="7361824" y="6510939"/>
                  <a:pt x="7329220" y="6543531"/>
                  <a:pt x="7329220" y="6584267"/>
                </a:cubicBezTo>
                <a:cubicBezTo>
                  <a:pt x="7329220" y="6624462"/>
                  <a:pt x="7361824" y="6657596"/>
                  <a:pt x="7402579" y="6657596"/>
                </a:cubicBezTo>
                <a:cubicBezTo>
                  <a:pt x="7442790" y="6657596"/>
                  <a:pt x="7475939" y="6624462"/>
                  <a:pt x="7475939" y="6584267"/>
                </a:cubicBezTo>
                <a:cubicBezTo>
                  <a:pt x="7475939" y="6543531"/>
                  <a:pt x="7442790" y="6510939"/>
                  <a:pt x="7402579" y="6510939"/>
                </a:cubicBezTo>
                <a:close/>
                <a:moveTo>
                  <a:pt x="7131946" y="6510939"/>
                </a:moveTo>
                <a:cubicBezTo>
                  <a:pt x="7091191" y="6510939"/>
                  <a:pt x="7058586" y="6543531"/>
                  <a:pt x="7058586" y="6584267"/>
                </a:cubicBezTo>
                <a:cubicBezTo>
                  <a:pt x="7058586" y="6624462"/>
                  <a:pt x="7091191" y="6657596"/>
                  <a:pt x="7131946" y="6657596"/>
                </a:cubicBezTo>
                <a:cubicBezTo>
                  <a:pt x="7173244" y="6657596"/>
                  <a:pt x="7205306" y="6624462"/>
                  <a:pt x="7205306" y="6584267"/>
                </a:cubicBezTo>
                <a:cubicBezTo>
                  <a:pt x="7205306" y="6543531"/>
                  <a:pt x="7173244" y="6510939"/>
                  <a:pt x="7131946" y="6510939"/>
                </a:cubicBezTo>
                <a:close/>
                <a:moveTo>
                  <a:pt x="7906065" y="6487584"/>
                </a:moveTo>
                <a:cubicBezTo>
                  <a:pt x="7959020" y="6487584"/>
                  <a:pt x="8002251" y="6531037"/>
                  <a:pt x="8002251" y="6584267"/>
                </a:cubicBezTo>
                <a:cubicBezTo>
                  <a:pt x="8002251" y="6637499"/>
                  <a:pt x="7959020" y="6680952"/>
                  <a:pt x="7906065" y="6680952"/>
                </a:cubicBezTo>
                <a:cubicBezTo>
                  <a:pt x="7852027" y="6680952"/>
                  <a:pt x="7808797" y="6637499"/>
                  <a:pt x="7808797" y="6584267"/>
                </a:cubicBezTo>
                <a:cubicBezTo>
                  <a:pt x="7808797" y="6531037"/>
                  <a:pt x="7852027" y="6487584"/>
                  <a:pt x="7906065" y="6487584"/>
                </a:cubicBezTo>
                <a:close/>
                <a:moveTo>
                  <a:pt x="7402579" y="6487584"/>
                </a:moveTo>
                <a:cubicBezTo>
                  <a:pt x="7455832" y="6487584"/>
                  <a:pt x="7499304" y="6531037"/>
                  <a:pt x="7499304" y="6584267"/>
                </a:cubicBezTo>
                <a:cubicBezTo>
                  <a:pt x="7499304" y="6637499"/>
                  <a:pt x="7455832" y="6680952"/>
                  <a:pt x="7402579" y="6680952"/>
                </a:cubicBezTo>
                <a:cubicBezTo>
                  <a:pt x="7348783" y="6680952"/>
                  <a:pt x="7305854" y="6637499"/>
                  <a:pt x="7305854" y="6584267"/>
                </a:cubicBezTo>
                <a:cubicBezTo>
                  <a:pt x="7305854" y="6531037"/>
                  <a:pt x="7348783" y="6487584"/>
                  <a:pt x="7402579" y="6487584"/>
                </a:cubicBezTo>
                <a:close/>
                <a:moveTo>
                  <a:pt x="7131946" y="6487584"/>
                </a:moveTo>
                <a:cubicBezTo>
                  <a:pt x="7185200" y="6487584"/>
                  <a:pt x="7228672" y="6531037"/>
                  <a:pt x="7228672" y="6584267"/>
                </a:cubicBezTo>
                <a:cubicBezTo>
                  <a:pt x="7228672" y="6637499"/>
                  <a:pt x="7185200" y="6680952"/>
                  <a:pt x="7131946" y="6680952"/>
                </a:cubicBezTo>
                <a:cubicBezTo>
                  <a:pt x="7078692" y="6680952"/>
                  <a:pt x="7035220" y="6637499"/>
                  <a:pt x="7035220" y="6584267"/>
                </a:cubicBezTo>
                <a:cubicBezTo>
                  <a:pt x="7035220" y="6531037"/>
                  <a:pt x="7078692" y="6487584"/>
                  <a:pt x="7131946" y="6487584"/>
                </a:cubicBezTo>
                <a:close/>
                <a:moveTo>
                  <a:pt x="2535972" y="6455749"/>
                </a:moveTo>
                <a:cubicBezTo>
                  <a:pt x="2495761" y="6455749"/>
                  <a:pt x="2462614" y="6489238"/>
                  <a:pt x="2462614" y="6528668"/>
                </a:cubicBezTo>
                <a:cubicBezTo>
                  <a:pt x="2462614" y="6569718"/>
                  <a:pt x="2495761" y="6602667"/>
                  <a:pt x="2535972" y="6602667"/>
                </a:cubicBezTo>
                <a:cubicBezTo>
                  <a:pt x="2577272" y="6602667"/>
                  <a:pt x="2610418" y="6569718"/>
                  <a:pt x="2610418" y="6528668"/>
                </a:cubicBezTo>
                <a:cubicBezTo>
                  <a:pt x="2610418" y="6489238"/>
                  <a:pt x="2577272" y="6455749"/>
                  <a:pt x="2535972" y="6455749"/>
                </a:cubicBezTo>
                <a:close/>
                <a:moveTo>
                  <a:pt x="2234204" y="6455749"/>
                </a:moveTo>
                <a:cubicBezTo>
                  <a:pt x="2193993" y="6455749"/>
                  <a:pt x="2160847" y="6489238"/>
                  <a:pt x="2160847" y="6528668"/>
                </a:cubicBezTo>
                <a:cubicBezTo>
                  <a:pt x="2160847" y="6569718"/>
                  <a:pt x="2193993" y="6602667"/>
                  <a:pt x="2234204" y="6602667"/>
                </a:cubicBezTo>
                <a:cubicBezTo>
                  <a:pt x="2275504" y="6602667"/>
                  <a:pt x="2307564" y="6569718"/>
                  <a:pt x="2307564" y="6528668"/>
                </a:cubicBezTo>
                <a:cubicBezTo>
                  <a:pt x="2307564" y="6489238"/>
                  <a:pt x="2275504" y="6455749"/>
                  <a:pt x="2234204" y="6455749"/>
                </a:cubicBezTo>
                <a:close/>
                <a:moveTo>
                  <a:pt x="8315950" y="6434917"/>
                </a:moveTo>
                <a:lnTo>
                  <a:pt x="9333541" y="6434917"/>
                </a:lnTo>
                <a:lnTo>
                  <a:pt x="9725866" y="6827006"/>
                </a:lnTo>
                <a:lnTo>
                  <a:pt x="9693065" y="6827006"/>
                </a:lnTo>
                <a:lnTo>
                  <a:pt x="9323769" y="6458251"/>
                </a:lnTo>
                <a:lnTo>
                  <a:pt x="8325724" y="6458251"/>
                </a:lnTo>
                <a:lnTo>
                  <a:pt x="8261651" y="6521882"/>
                </a:lnTo>
                <a:lnTo>
                  <a:pt x="8267079" y="6534993"/>
                </a:lnTo>
                <a:cubicBezTo>
                  <a:pt x="8267079" y="6543900"/>
                  <a:pt x="8263706" y="6552874"/>
                  <a:pt x="8256961" y="6559838"/>
                </a:cubicBezTo>
                <a:cubicBezTo>
                  <a:pt x="8243468" y="6573231"/>
                  <a:pt x="8221879" y="6573231"/>
                  <a:pt x="8207847" y="6559838"/>
                </a:cubicBezTo>
                <a:cubicBezTo>
                  <a:pt x="8194388" y="6545910"/>
                  <a:pt x="8194388" y="6523945"/>
                  <a:pt x="8207847" y="6510552"/>
                </a:cubicBezTo>
                <a:cubicBezTo>
                  <a:pt x="8214861" y="6503857"/>
                  <a:pt x="8223769" y="6500508"/>
                  <a:pt x="8232606" y="6500508"/>
                </a:cubicBezTo>
                <a:lnTo>
                  <a:pt x="8244850" y="6505557"/>
                </a:lnTo>
                <a:close/>
                <a:moveTo>
                  <a:pt x="2535972" y="6432523"/>
                </a:moveTo>
                <a:cubicBezTo>
                  <a:pt x="2589226" y="6432523"/>
                  <a:pt x="2632698" y="6475735"/>
                  <a:pt x="2632698" y="6528668"/>
                </a:cubicBezTo>
                <a:cubicBezTo>
                  <a:pt x="2632698" y="6582682"/>
                  <a:pt x="2589226" y="6625894"/>
                  <a:pt x="2535972" y="6625894"/>
                </a:cubicBezTo>
                <a:cubicBezTo>
                  <a:pt x="2482720" y="6625894"/>
                  <a:pt x="2439248" y="6582682"/>
                  <a:pt x="2439248" y="6528668"/>
                </a:cubicBezTo>
                <a:cubicBezTo>
                  <a:pt x="2439248" y="6475735"/>
                  <a:pt x="2482720" y="6432523"/>
                  <a:pt x="2535972" y="6432523"/>
                </a:cubicBezTo>
                <a:close/>
                <a:moveTo>
                  <a:pt x="2234204" y="6432523"/>
                </a:moveTo>
                <a:cubicBezTo>
                  <a:pt x="2288545" y="6432523"/>
                  <a:pt x="2330930" y="6475735"/>
                  <a:pt x="2330930" y="6528668"/>
                </a:cubicBezTo>
                <a:cubicBezTo>
                  <a:pt x="2330930" y="6582682"/>
                  <a:pt x="2288545" y="6625894"/>
                  <a:pt x="2234204" y="6625894"/>
                </a:cubicBezTo>
                <a:cubicBezTo>
                  <a:pt x="2180952" y="6625894"/>
                  <a:pt x="2137481" y="6582682"/>
                  <a:pt x="2137481" y="6528668"/>
                </a:cubicBezTo>
                <a:cubicBezTo>
                  <a:pt x="2137481" y="6475735"/>
                  <a:pt x="2180952" y="6432523"/>
                  <a:pt x="2234204" y="6432523"/>
                </a:cubicBezTo>
                <a:close/>
                <a:moveTo>
                  <a:pt x="11724261" y="6415764"/>
                </a:moveTo>
                <a:cubicBezTo>
                  <a:pt x="11745987" y="6415764"/>
                  <a:pt x="11765677" y="6424589"/>
                  <a:pt x="11779934" y="6438841"/>
                </a:cubicBezTo>
                <a:lnTo>
                  <a:pt x="11795057" y="6461251"/>
                </a:lnTo>
                <a:lnTo>
                  <a:pt x="11848473" y="6461251"/>
                </a:lnTo>
                <a:lnTo>
                  <a:pt x="12192000" y="6804658"/>
                </a:lnTo>
                <a:lnTo>
                  <a:pt x="12192000" y="6827006"/>
                </a:lnTo>
                <a:lnTo>
                  <a:pt x="12116266" y="6827006"/>
                </a:lnTo>
                <a:lnTo>
                  <a:pt x="11819684" y="6530714"/>
                </a:lnTo>
                <a:lnTo>
                  <a:pt x="11793046" y="6530714"/>
                </a:lnTo>
                <a:lnTo>
                  <a:pt x="11779934" y="6550147"/>
                </a:lnTo>
                <a:cubicBezTo>
                  <a:pt x="11765677" y="6564400"/>
                  <a:pt x="11745987" y="6573223"/>
                  <a:pt x="11724261" y="6573223"/>
                </a:cubicBezTo>
                <a:cubicBezTo>
                  <a:pt x="11680805" y="6573223"/>
                  <a:pt x="11645496" y="6537931"/>
                  <a:pt x="11645496" y="6494494"/>
                </a:cubicBezTo>
                <a:cubicBezTo>
                  <a:pt x="11645496" y="6451058"/>
                  <a:pt x="11680805" y="6415764"/>
                  <a:pt x="11724261" y="6415764"/>
                </a:cubicBezTo>
                <a:close/>
                <a:moveTo>
                  <a:pt x="11172215" y="6400752"/>
                </a:moveTo>
                <a:cubicBezTo>
                  <a:pt x="11131461" y="6400752"/>
                  <a:pt x="11098316" y="6433251"/>
                  <a:pt x="11098316" y="6473876"/>
                </a:cubicBezTo>
                <a:cubicBezTo>
                  <a:pt x="11098316" y="6513958"/>
                  <a:pt x="11131461" y="6547540"/>
                  <a:pt x="11172215" y="6547540"/>
                </a:cubicBezTo>
                <a:cubicBezTo>
                  <a:pt x="11212427" y="6547540"/>
                  <a:pt x="11245574" y="6513958"/>
                  <a:pt x="11245574" y="6473876"/>
                </a:cubicBezTo>
                <a:cubicBezTo>
                  <a:pt x="11245574" y="6433251"/>
                  <a:pt x="11212427" y="6400752"/>
                  <a:pt x="11172215" y="6400752"/>
                </a:cubicBezTo>
                <a:close/>
                <a:moveTo>
                  <a:pt x="11172215" y="6377461"/>
                </a:moveTo>
                <a:cubicBezTo>
                  <a:pt x="11225470" y="6377461"/>
                  <a:pt x="11268939" y="6420794"/>
                  <a:pt x="11268939" y="6473876"/>
                </a:cubicBezTo>
                <a:cubicBezTo>
                  <a:pt x="11268939" y="6526958"/>
                  <a:pt x="11225470" y="6570831"/>
                  <a:pt x="11172215" y="6570831"/>
                </a:cubicBezTo>
                <a:cubicBezTo>
                  <a:pt x="11118964" y="6570831"/>
                  <a:pt x="11075493" y="6526958"/>
                  <a:pt x="11075493" y="6473876"/>
                </a:cubicBezTo>
                <a:cubicBezTo>
                  <a:pt x="11075493" y="6420794"/>
                  <a:pt x="11118964" y="6377461"/>
                  <a:pt x="11172215" y="6377461"/>
                </a:cubicBezTo>
                <a:close/>
                <a:moveTo>
                  <a:pt x="5706931" y="6324211"/>
                </a:moveTo>
                <a:cubicBezTo>
                  <a:pt x="5666719" y="6324211"/>
                  <a:pt x="5633572" y="6356801"/>
                  <a:pt x="5633572" y="6397539"/>
                </a:cubicBezTo>
                <a:cubicBezTo>
                  <a:pt x="5633572" y="6437734"/>
                  <a:pt x="5666719" y="6470867"/>
                  <a:pt x="5706931" y="6470867"/>
                </a:cubicBezTo>
                <a:cubicBezTo>
                  <a:pt x="5747142" y="6470867"/>
                  <a:pt x="5780289" y="6437734"/>
                  <a:pt x="5780289" y="6397539"/>
                </a:cubicBezTo>
                <a:cubicBezTo>
                  <a:pt x="5780289" y="6356801"/>
                  <a:pt x="5747142" y="6324211"/>
                  <a:pt x="5706931" y="6324211"/>
                </a:cubicBezTo>
                <a:close/>
                <a:moveTo>
                  <a:pt x="5321339" y="6324211"/>
                </a:moveTo>
                <a:cubicBezTo>
                  <a:pt x="5280584" y="6324211"/>
                  <a:pt x="5247436" y="6356801"/>
                  <a:pt x="5247436" y="6397539"/>
                </a:cubicBezTo>
                <a:cubicBezTo>
                  <a:pt x="5247436" y="6437734"/>
                  <a:pt x="5280584" y="6470867"/>
                  <a:pt x="5321339" y="6470867"/>
                </a:cubicBezTo>
                <a:cubicBezTo>
                  <a:pt x="5362094" y="6470867"/>
                  <a:pt x="5395242" y="6437734"/>
                  <a:pt x="5395242" y="6397539"/>
                </a:cubicBezTo>
                <a:cubicBezTo>
                  <a:pt x="5395242" y="6356801"/>
                  <a:pt x="5362094" y="6324211"/>
                  <a:pt x="5321339" y="6324211"/>
                </a:cubicBezTo>
                <a:close/>
                <a:moveTo>
                  <a:pt x="11456961" y="6316965"/>
                </a:moveTo>
                <a:cubicBezTo>
                  <a:pt x="11416635" y="6316965"/>
                  <a:pt x="11382851" y="6349464"/>
                  <a:pt x="11382851" y="6390088"/>
                </a:cubicBezTo>
                <a:cubicBezTo>
                  <a:pt x="11382851" y="6430169"/>
                  <a:pt x="11416635" y="6463210"/>
                  <a:pt x="11456961" y="6463210"/>
                </a:cubicBezTo>
                <a:cubicBezTo>
                  <a:pt x="11497829" y="6463210"/>
                  <a:pt x="11531072" y="6430169"/>
                  <a:pt x="11531072" y="6390088"/>
                </a:cubicBezTo>
                <a:cubicBezTo>
                  <a:pt x="11531072" y="6349464"/>
                  <a:pt x="11497829" y="6316965"/>
                  <a:pt x="11456961" y="6316965"/>
                </a:cubicBezTo>
                <a:close/>
                <a:moveTo>
                  <a:pt x="5706931" y="6300855"/>
                </a:moveTo>
                <a:cubicBezTo>
                  <a:pt x="5760184" y="6300855"/>
                  <a:pt x="5803655" y="6344308"/>
                  <a:pt x="5803655" y="6397539"/>
                </a:cubicBezTo>
                <a:cubicBezTo>
                  <a:pt x="5803655" y="6450770"/>
                  <a:pt x="5760184" y="6494223"/>
                  <a:pt x="5706931" y="6494223"/>
                </a:cubicBezTo>
                <a:cubicBezTo>
                  <a:pt x="5653678" y="6494223"/>
                  <a:pt x="5610206" y="6450770"/>
                  <a:pt x="5610206" y="6397539"/>
                </a:cubicBezTo>
                <a:cubicBezTo>
                  <a:pt x="5610206" y="6344308"/>
                  <a:pt x="5653678" y="6300855"/>
                  <a:pt x="5706931" y="6300855"/>
                </a:cubicBezTo>
                <a:close/>
                <a:moveTo>
                  <a:pt x="5321339" y="6300855"/>
                </a:moveTo>
                <a:cubicBezTo>
                  <a:pt x="5374593" y="6300855"/>
                  <a:pt x="5418065" y="6344308"/>
                  <a:pt x="5418065" y="6397539"/>
                </a:cubicBezTo>
                <a:cubicBezTo>
                  <a:pt x="5418065" y="6450770"/>
                  <a:pt x="5374593" y="6494223"/>
                  <a:pt x="5321339" y="6494223"/>
                </a:cubicBezTo>
                <a:cubicBezTo>
                  <a:pt x="5267542" y="6494223"/>
                  <a:pt x="5224613" y="6450770"/>
                  <a:pt x="5224613" y="6397539"/>
                </a:cubicBezTo>
                <a:cubicBezTo>
                  <a:pt x="5224613" y="6344308"/>
                  <a:pt x="5267542" y="6300855"/>
                  <a:pt x="5321339" y="6300855"/>
                </a:cubicBezTo>
                <a:close/>
                <a:moveTo>
                  <a:pt x="11456961" y="6293674"/>
                </a:moveTo>
                <a:cubicBezTo>
                  <a:pt x="11510366" y="6293674"/>
                  <a:pt x="11553959" y="6337006"/>
                  <a:pt x="11553959" y="6390088"/>
                </a:cubicBezTo>
                <a:cubicBezTo>
                  <a:pt x="11553959" y="6443711"/>
                  <a:pt x="11510366" y="6487042"/>
                  <a:pt x="11456961" y="6487042"/>
                </a:cubicBezTo>
                <a:cubicBezTo>
                  <a:pt x="11403012" y="6487042"/>
                  <a:pt x="11360508" y="6443711"/>
                  <a:pt x="11360508" y="6390088"/>
                </a:cubicBezTo>
                <a:cubicBezTo>
                  <a:pt x="11360508" y="6337006"/>
                  <a:pt x="11403012" y="6293674"/>
                  <a:pt x="11456961" y="6293674"/>
                </a:cubicBezTo>
                <a:close/>
                <a:moveTo>
                  <a:pt x="833140" y="6261490"/>
                </a:moveTo>
                <a:cubicBezTo>
                  <a:pt x="792928" y="6261490"/>
                  <a:pt x="759781" y="6294715"/>
                  <a:pt x="759781" y="6335024"/>
                </a:cubicBezTo>
                <a:cubicBezTo>
                  <a:pt x="759781" y="6375876"/>
                  <a:pt x="792928" y="6409102"/>
                  <a:pt x="833140" y="6409102"/>
                </a:cubicBezTo>
                <a:cubicBezTo>
                  <a:pt x="873894" y="6409102"/>
                  <a:pt x="906499" y="6375876"/>
                  <a:pt x="906499" y="6335024"/>
                </a:cubicBezTo>
                <a:cubicBezTo>
                  <a:pt x="906499" y="6294715"/>
                  <a:pt x="873894" y="6261490"/>
                  <a:pt x="833140" y="6261490"/>
                </a:cubicBezTo>
                <a:close/>
                <a:moveTo>
                  <a:pt x="833140" y="6238612"/>
                </a:moveTo>
                <a:cubicBezTo>
                  <a:pt x="887480" y="6238612"/>
                  <a:pt x="929865" y="6282188"/>
                  <a:pt x="929865" y="6335024"/>
                </a:cubicBezTo>
                <a:cubicBezTo>
                  <a:pt x="929865" y="6388403"/>
                  <a:pt x="887480" y="6431979"/>
                  <a:pt x="833140" y="6431979"/>
                </a:cubicBezTo>
                <a:cubicBezTo>
                  <a:pt x="779886" y="6431979"/>
                  <a:pt x="736414" y="6388403"/>
                  <a:pt x="736414" y="6335024"/>
                </a:cubicBezTo>
                <a:cubicBezTo>
                  <a:pt x="736414" y="6282188"/>
                  <a:pt x="779886" y="6238612"/>
                  <a:pt x="833140" y="6238612"/>
                </a:cubicBezTo>
                <a:close/>
                <a:moveTo>
                  <a:pt x="8193195" y="6238029"/>
                </a:moveTo>
                <a:cubicBezTo>
                  <a:pt x="8152327" y="6238029"/>
                  <a:pt x="8119086" y="6270620"/>
                  <a:pt x="8119086" y="6311356"/>
                </a:cubicBezTo>
                <a:cubicBezTo>
                  <a:pt x="8119086" y="6352638"/>
                  <a:pt x="8152327" y="6384684"/>
                  <a:pt x="8193195" y="6384684"/>
                </a:cubicBezTo>
                <a:cubicBezTo>
                  <a:pt x="8233463" y="6384684"/>
                  <a:pt x="8266703" y="6352638"/>
                  <a:pt x="8266703" y="6311356"/>
                </a:cubicBezTo>
                <a:cubicBezTo>
                  <a:pt x="8266703" y="6270620"/>
                  <a:pt x="8233463" y="6238029"/>
                  <a:pt x="8193195" y="6238029"/>
                </a:cubicBezTo>
                <a:close/>
                <a:moveTo>
                  <a:pt x="7906065" y="6238029"/>
                </a:moveTo>
                <a:cubicBezTo>
                  <a:pt x="7864996" y="6238029"/>
                  <a:pt x="7832034" y="6270620"/>
                  <a:pt x="7832034" y="6311356"/>
                </a:cubicBezTo>
                <a:cubicBezTo>
                  <a:pt x="7832034" y="6352638"/>
                  <a:pt x="7864996" y="6384684"/>
                  <a:pt x="7906065" y="6384684"/>
                </a:cubicBezTo>
                <a:cubicBezTo>
                  <a:pt x="7946051" y="6384684"/>
                  <a:pt x="7977934" y="6352638"/>
                  <a:pt x="7977934" y="6311356"/>
                </a:cubicBezTo>
                <a:cubicBezTo>
                  <a:pt x="7977934" y="6270620"/>
                  <a:pt x="7946051" y="6238029"/>
                  <a:pt x="7906065" y="6238029"/>
                </a:cubicBezTo>
                <a:close/>
                <a:moveTo>
                  <a:pt x="1412454" y="6230847"/>
                </a:moveTo>
                <a:cubicBezTo>
                  <a:pt x="1372354" y="6230847"/>
                  <a:pt x="1339299" y="6263438"/>
                  <a:pt x="1339299" y="6304176"/>
                </a:cubicBezTo>
                <a:cubicBezTo>
                  <a:pt x="1339299" y="6344370"/>
                  <a:pt x="1372354" y="6377502"/>
                  <a:pt x="1412454" y="6377502"/>
                </a:cubicBezTo>
                <a:cubicBezTo>
                  <a:pt x="1453096" y="6377502"/>
                  <a:pt x="1485609" y="6344370"/>
                  <a:pt x="1485609" y="6304176"/>
                </a:cubicBezTo>
                <a:cubicBezTo>
                  <a:pt x="1485609" y="6263438"/>
                  <a:pt x="1453096" y="6230847"/>
                  <a:pt x="1412454" y="6230847"/>
                </a:cubicBezTo>
                <a:close/>
                <a:moveTo>
                  <a:pt x="8193195" y="6214673"/>
                </a:moveTo>
                <a:cubicBezTo>
                  <a:pt x="8245997" y="6214673"/>
                  <a:pt x="8289590" y="6258126"/>
                  <a:pt x="8289590" y="6311356"/>
                </a:cubicBezTo>
                <a:cubicBezTo>
                  <a:pt x="8289590" y="6365131"/>
                  <a:pt x="8245997" y="6408040"/>
                  <a:pt x="8193195" y="6408040"/>
                </a:cubicBezTo>
                <a:cubicBezTo>
                  <a:pt x="8139794" y="6408040"/>
                  <a:pt x="8096200" y="6365131"/>
                  <a:pt x="8096200" y="6311356"/>
                </a:cubicBezTo>
                <a:cubicBezTo>
                  <a:pt x="8096200" y="6258126"/>
                  <a:pt x="8139794" y="6214673"/>
                  <a:pt x="8193195" y="6214673"/>
                </a:cubicBezTo>
                <a:close/>
                <a:moveTo>
                  <a:pt x="7906065" y="6214673"/>
                </a:moveTo>
                <a:cubicBezTo>
                  <a:pt x="7959020" y="6214673"/>
                  <a:pt x="8002251" y="6258126"/>
                  <a:pt x="8002251" y="6311356"/>
                </a:cubicBezTo>
                <a:cubicBezTo>
                  <a:pt x="8002251" y="6365131"/>
                  <a:pt x="7959020" y="6408040"/>
                  <a:pt x="7906065" y="6408040"/>
                </a:cubicBezTo>
                <a:cubicBezTo>
                  <a:pt x="7852027" y="6408040"/>
                  <a:pt x="7808797" y="6365131"/>
                  <a:pt x="7808797" y="6311356"/>
                </a:cubicBezTo>
                <a:cubicBezTo>
                  <a:pt x="7808797" y="6258126"/>
                  <a:pt x="7852027" y="6214673"/>
                  <a:pt x="7906065" y="6214673"/>
                </a:cubicBezTo>
                <a:close/>
                <a:moveTo>
                  <a:pt x="1412454" y="6207491"/>
                </a:moveTo>
                <a:cubicBezTo>
                  <a:pt x="1465559" y="6207491"/>
                  <a:pt x="1509451" y="6250944"/>
                  <a:pt x="1509451" y="6304176"/>
                </a:cubicBezTo>
                <a:cubicBezTo>
                  <a:pt x="1509451" y="6357405"/>
                  <a:pt x="1465559" y="6400858"/>
                  <a:pt x="1412454" y="6400858"/>
                </a:cubicBezTo>
                <a:cubicBezTo>
                  <a:pt x="1359349" y="6400858"/>
                  <a:pt x="1315999" y="6357405"/>
                  <a:pt x="1315999" y="6304176"/>
                </a:cubicBezTo>
                <a:cubicBezTo>
                  <a:pt x="1315999" y="6250944"/>
                  <a:pt x="1359349" y="6207491"/>
                  <a:pt x="1412454" y="6207491"/>
                </a:cubicBezTo>
                <a:close/>
                <a:moveTo>
                  <a:pt x="3774180" y="6199725"/>
                </a:moveTo>
                <a:cubicBezTo>
                  <a:pt x="3733425" y="6199725"/>
                  <a:pt x="3700820" y="6232316"/>
                  <a:pt x="3700820" y="6273053"/>
                </a:cubicBezTo>
                <a:cubicBezTo>
                  <a:pt x="3700820" y="6314335"/>
                  <a:pt x="3733425" y="6346381"/>
                  <a:pt x="3774180" y="6346381"/>
                </a:cubicBezTo>
                <a:cubicBezTo>
                  <a:pt x="3814391" y="6346381"/>
                  <a:pt x="3847539" y="6314335"/>
                  <a:pt x="3847539" y="6273053"/>
                </a:cubicBezTo>
                <a:cubicBezTo>
                  <a:pt x="3847539" y="6232316"/>
                  <a:pt x="3814391" y="6199725"/>
                  <a:pt x="3774180" y="6199725"/>
                </a:cubicBezTo>
                <a:close/>
                <a:moveTo>
                  <a:pt x="4367642" y="6195520"/>
                </a:moveTo>
                <a:lnTo>
                  <a:pt x="5952324" y="6195520"/>
                </a:lnTo>
                <a:lnTo>
                  <a:pt x="6078308" y="6321671"/>
                </a:lnTo>
                <a:lnTo>
                  <a:pt x="6091800" y="6316197"/>
                </a:lnTo>
                <a:cubicBezTo>
                  <a:pt x="6100701" y="6316197"/>
                  <a:pt x="6109534" y="6319569"/>
                  <a:pt x="6116328" y="6326313"/>
                </a:cubicBezTo>
                <a:cubicBezTo>
                  <a:pt x="6129373" y="6339800"/>
                  <a:pt x="6129373" y="6361919"/>
                  <a:pt x="6116328" y="6375406"/>
                </a:cubicBezTo>
                <a:cubicBezTo>
                  <a:pt x="6102740" y="6388893"/>
                  <a:pt x="6080999" y="6388893"/>
                  <a:pt x="6066867" y="6375406"/>
                </a:cubicBezTo>
                <a:cubicBezTo>
                  <a:pt x="6060072" y="6368662"/>
                  <a:pt x="6056675" y="6359761"/>
                  <a:pt x="6056675" y="6350858"/>
                </a:cubicBezTo>
                <a:lnTo>
                  <a:pt x="6061991" y="6338056"/>
                </a:lnTo>
                <a:lnTo>
                  <a:pt x="5942546" y="6218911"/>
                </a:lnTo>
                <a:lnTo>
                  <a:pt x="4376878" y="6218911"/>
                </a:lnTo>
                <a:lnTo>
                  <a:pt x="3870019" y="6726436"/>
                </a:lnTo>
                <a:lnTo>
                  <a:pt x="3056039" y="6726436"/>
                </a:lnTo>
                <a:lnTo>
                  <a:pt x="3051516" y="6737763"/>
                </a:lnTo>
                <a:cubicBezTo>
                  <a:pt x="3045373" y="6744086"/>
                  <a:pt x="3036823" y="6747987"/>
                  <a:pt x="3027207" y="6747987"/>
                </a:cubicBezTo>
                <a:cubicBezTo>
                  <a:pt x="3007973" y="6747987"/>
                  <a:pt x="2992479" y="6732381"/>
                  <a:pt x="2992479" y="6713006"/>
                </a:cubicBezTo>
                <a:cubicBezTo>
                  <a:pt x="2992479" y="6694708"/>
                  <a:pt x="3007973" y="6679100"/>
                  <a:pt x="3027207" y="6679100"/>
                </a:cubicBezTo>
                <a:cubicBezTo>
                  <a:pt x="3036823" y="6679100"/>
                  <a:pt x="3045373" y="6683003"/>
                  <a:pt x="3051516" y="6689192"/>
                </a:cubicBezTo>
                <a:lnTo>
                  <a:pt x="3057492" y="6703589"/>
                </a:lnTo>
                <a:lnTo>
                  <a:pt x="3860240" y="6703589"/>
                </a:lnTo>
                <a:close/>
                <a:moveTo>
                  <a:pt x="3774180" y="6176369"/>
                </a:moveTo>
                <a:cubicBezTo>
                  <a:pt x="3827434" y="6176369"/>
                  <a:pt x="3870905" y="6219822"/>
                  <a:pt x="3870905" y="6273053"/>
                </a:cubicBezTo>
                <a:cubicBezTo>
                  <a:pt x="3870905" y="6326827"/>
                  <a:pt x="3827434" y="6369737"/>
                  <a:pt x="3774180" y="6369737"/>
                </a:cubicBezTo>
                <a:cubicBezTo>
                  <a:pt x="3720925" y="6369737"/>
                  <a:pt x="3677454" y="6326827"/>
                  <a:pt x="3677454" y="6273053"/>
                </a:cubicBezTo>
                <a:cubicBezTo>
                  <a:pt x="3677454" y="6219822"/>
                  <a:pt x="3720925" y="6176369"/>
                  <a:pt x="3774180" y="6176369"/>
                </a:cubicBezTo>
                <a:close/>
                <a:moveTo>
                  <a:pt x="461375" y="6147058"/>
                </a:moveTo>
                <a:cubicBezTo>
                  <a:pt x="421388" y="6147058"/>
                  <a:pt x="388426" y="6179649"/>
                  <a:pt x="388426" y="6220386"/>
                </a:cubicBezTo>
                <a:cubicBezTo>
                  <a:pt x="388426" y="6260581"/>
                  <a:pt x="421388" y="6293714"/>
                  <a:pt x="461375" y="6293714"/>
                </a:cubicBezTo>
                <a:cubicBezTo>
                  <a:pt x="501903" y="6293714"/>
                  <a:pt x="534326" y="6260581"/>
                  <a:pt x="534326" y="6220386"/>
                </a:cubicBezTo>
                <a:cubicBezTo>
                  <a:pt x="534326" y="6179649"/>
                  <a:pt x="501903" y="6147058"/>
                  <a:pt x="461375" y="6147058"/>
                </a:cubicBezTo>
                <a:close/>
                <a:moveTo>
                  <a:pt x="461375" y="6123702"/>
                </a:moveTo>
                <a:cubicBezTo>
                  <a:pt x="515413" y="6123702"/>
                  <a:pt x="558642" y="6167155"/>
                  <a:pt x="558642" y="6220386"/>
                </a:cubicBezTo>
                <a:cubicBezTo>
                  <a:pt x="558642" y="6273617"/>
                  <a:pt x="515413" y="6317070"/>
                  <a:pt x="461375" y="6317070"/>
                </a:cubicBezTo>
                <a:cubicBezTo>
                  <a:pt x="408420" y="6317070"/>
                  <a:pt x="365189" y="6273617"/>
                  <a:pt x="365189" y="6220386"/>
                </a:cubicBezTo>
                <a:cubicBezTo>
                  <a:pt x="365189" y="6167155"/>
                  <a:pt x="408420" y="6123702"/>
                  <a:pt x="461375" y="6123702"/>
                </a:cubicBezTo>
                <a:close/>
                <a:moveTo>
                  <a:pt x="8651687" y="6111733"/>
                </a:moveTo>
                <a:lnTo>
                  <a:pt x="9238209" y="6111733"/>
                </a:lnTo>
                <a:lnTo>
                  <a:pt x="9380497" y="6254015"/>
                </a:lnTo>
                <a:lnTo>
                  <a:pt x="9757937" y="6254015"/>
                </a:lnTo>
                <a:lnTo>
                  <a:pt x="10088128" y="6584737"/>
                </a:lnTo>
                <a:lnTo>
                  <a:pt x="10360750" y="6584737"/>
                </a:lnTo>
                <a:lnTo>
                  <a:pt x="10603028" y="6827006"/>
                </a:lnTo>
                <a:lnTo>
                  <a:pt x="10570814" y="6827006"/>
                </a:lnTo>
                <a:lnTo>
                  <a:pt x="10351518" y="6607545"/>
                </a:lnTo>
                <a:lnTo>
                  <a:pt x="10078897" y="6607545"/>
                </a:lnTo>
                <a:lnTo>
                  <a:pt x="9748161" y="6277367"/>
                </a:lnTo>
                <a:lnTo>
                  <a:pt x="9370722" y="6277367"/>
                </a:lnTo>
                <a:lnTo>
                  <a:pt x="9228436" y="6135085"/>
                </a:lnTo>
                <a:lnTo>
                  <a:pt x="8660921" y="6135085"/>
                </a:lnTo>
                <a:lnTo>
                  <a:pt x="8549226" y="6246777"/>
                </a:lnTo>
                <a:lnTo>
                  <a:pt x="8554494" y="6259489"/>
                </a:lnTo>
                <a:cubicBezTo>
                  <a:pt x="8554494" y="6268463"/>
                  <a:pt x="8551146" y="6277569"/>
                  <a:pt x="8544448" y="6284534"/>
                </a:cubicBezTo>
                <a:cubicBezTo>
                  <a:pt x="8531048" y="6297927"/>
                  <a:pt x="8509074" y="6297927"/>
                  <a:pt x="8495140" y="6284534"/>
                </a:cubicBezTo>
                <a:cubicBezTo>
                  <a:pt x="8481742" y="6270606"/>
                  <a:pt x="8481742" y="6248105"/>
                  <a:pt x="8495140" y="6235248"/>
                </a:cubicBezTo>
                <a:cubicBezTo>
                  <a:pt x="8502107" y="6228552"/>
                  <a:pt x="8511084" y="6225204"/>
                  <a:pt x="8519995" y="6225204"/>
                </a:cubicBezTo>
                <a:lnTo>
                  <a:pt x="8532908" y="6230508"/>
                </a:lnTo>
                <a:close/>
                <a:moveTo>
                  <a:pt x="9624814" y="6044703"/>
                </a:moveTo>
                <a:cubicBezTo>
                  <a:pt x="9634582" y="6044703"/>
                  <a:pt x="9643260" y="6048440"/>
                  <a:pt x="9649501" y="6054582"/>
                </a:cubicBezTo>
                <a:lnTo>
                  <a:pt x="9655308" y="6068642"/>
                </a:lnTo>
                <a:lnTo>
                  <a:pt x="9695292" y="6068642"/>
                </a:lnTo>
                <a:lnTo>
                  <a:pt x="10118320" y="6490908"/>
                </a:lnTo>
                <a:lnTo>
                  <a:pt x="10398526" y="6490908"/>
                </a:lnTo>
                <a:lnTo>
                  <a:pt x="10734530" y="6827006"/>
                </a:lnTo>
                <a:lnTo>
                  <a:pt x="10701423" y="6827006"/>
                </a:lnTo>
                <a:lnTo>
                  <a:pt x="10388752" y="6514248"/>
                </a:lnTo>
                <a:lnTo>
                  <a:pt x="10108547" y="6514248"/>
                </a:lnTo>
                <a:lnTo>
                  <a:pt x="9686063" y="6090895"/>
                </a:lnTo>
                <a:lnTo>
                  <a:pt x="9654630" y="6090895"/>
                </a:lnTo>
                <a:lnTo>
                  <a:pt x="9649501" y="6103447"/>
                </a:lnTo>
                <a:cubicBezTo>
                  <a:pt x="9643260" y="6109721"/>
                  <a:pt x="9634582" y="6113592"/>
                  <a:pt x="9624814" y="6113592"/>
                </a:cubicBezTo>
                <a:cubicBezTo>
                  <a:pt x="9605278" y="6113592"/>
                  <a:pt x="9590626" y="6098105"/>
                  <a:pt x="9590626" y="6078881"/>
                </a:cubicBezTo>
                <a:cubicBezTo>
                  <a:pt x="9590626" y="6059655"/>
                  <a:pt x="9605278" y="6044703"/>
                  <a:pt x="9624814" y="6044703"/>
                </a:cubicBezTo>
                <a:close/>
                <a:moveTo>
                  <a:pt x="833140" y="5914845"/>
                </a:moveTo>
                <a:cubicBezTo>
                  <a:pt x="792928" y="5914845"/>
                  <a:pt x="759781" y="5947979"/>
                  <a:pt x="759781" y="5988173"/>
                </a:cubicBezTo>
                <a:cubicBezTo>
                  <a:pt x="759781" y="6029453"/>
                  <a:pt x="792928" y="6062585"/>
                  <a:pt x="833140" y="6062585"/>
                </a:cubicBezTo>
                <a:cubicBezTo>
                  <a:pt x="873894" y="6062585"/>
                  <a:pt x="906499" y="6029453"/>
                  <a:pt x="906499" y="5988173"/>
                </a:cubicBezTo>
                <a:cubicBezTo>
                  <a:pt x="906499" y="5947979"/>
                  <a:pt x="873894" y="5914845"/>
                  <a:pt x="833140" y="5914845"/>
                </a:cubicBezTo>
                <a:close/>
                <a:moveTo>
                  <a:pt x="9502367" y="5893882"/>
                </a:moveTo>
                <a:lnTo>
                  <a:pt x="9671858" y="5893882"/>
                </a:lnTo>
                <a:lnTo>
                  <a:pt x="10177606" y="6399186"/>
                </a:lnTo>
                <a:lnTo>
                  <a:pt x="10443244" y="6399186"/>
                </a:lnTo>
                <a:lnTo>
                  <a:pt x="10872109" y="6827006"/>
                </a:lnTo>
                <a:lnTo>
                  <a:pt x="10838935" y="6827006"/>
                </a:lnTo>
                <a:lnTo>
                  <a:pt x="10433465" y="6422523"/>
                </a:lnTo>
                <a:lnTo>
                  <a:pt x="10167829" y="6422523"/>
                </a:lnTo>
                <a:lnTo>
                  <a:pt x="9662082" y="5917222"/>
                </a:lnTo>
                <a:lnTo>
                  <a:pt x="9511605" y="5917222"/>
                </a:lnTo>
                <a:lnTo>
                  <a:pt x="9439353" y="5989950"/>
                </a:lnTo>
                <a:lnTo>
                  <a:pt x="9332850" y="5989950"/>
                </a:lnTo>
                <a:lnTo>
                  <a:pt x="9328513" y="6000507"/>
                </a:lnTo>
                <a:cubicBezTo>
                  <a:pt x="9322322" y="6006782"/>
                  <a:pt x="9313841" y="6010653"/>
                  <a:pt x="9304688" y="6010653"/>
                </a:cubicBezTo>
                <a:cubicBezTo>
                  <a:pt x="9285306" y="6010653"/>
                  <a:pt x="9269691" y="5995166"/>
                  <a:pt x="9269691" y="5975941"/>
                </a:cubicBezTo>
                <a:cubicBezTo>
                  <a:pt x="9269691" y="5957249"/>
                  <a:pt x="9285306" y="5941762"/>
                  <a:pt x="9304688" y="5941762"/>
                </a:cubicBezTo>
                <a:cubicBezTo>
                  <a:pt x="9313841" y="5941762"/>
                  <a:pt x="9322322" y="5945634"/>
                  <a:pt x="9328513" y="5951843"/>
                </a:cubicBezTo>
                <a:lnTo>
                  <a:pt x="9334700" y="5966612"/>
                </a:lnTo>
                <a:lnTo>
                  <a:pt x="9429574" y="5966612"/>
                </a:lnTo>
                <a:close/>
                <a:moveTo>
                  <a:pt x="833140" y="5891489"/>
                </a:moveTo>
                <a:cubicBezTo>
                  <a:pt x="887480" y="5891489"/>
                  <a:pt x="929865" y="5934942"/>
                  <a:pt x="929865" y="5988173"/>
                </a:cubicBezTo>
                <a:cubicBezTo>
                  <a:pt x="929865" y="6041946"/>
                  <a:pt x="887480" y="6084856"/>
                  <a:pt x="833140" y="6084856"/>
                </a:cubicBezTo>
                <a:cubicBezTo>
                  <a:pt x="779886" y="6084856"/>
                  <a:pt x="736414" y="6041946"/>
                  <a:pt x="736414" y="5988173"/>
                </a:cubicBezTo>
                <a:cubicBezTo>
                  <a:pt x="736414" y="5934942"/>
                  <a:pt x="779886" y="5891489"/>
                  <a:pt x="833140" y="5891489"/>
                </a:cubicBezTo>
                <a:close/>
                <a:moveTo>
                  <a:pt x="4217522" y="5878806"/>
                </a:moveTo>
                <a:cubicBezTo>
                  <a:pt x="4177422" y="5878806"/>
                  <a:pt x="4143826" y="5912295"/>
                  <a:pt x="4143826" y="5951725"/>
                </a:cubicBezTo>
                <a:cubicBezTo>
                  <a:pt x="4143826" y="5992775"/>
                  <a:pt x="4177422" y="6025725"/>
                  <a:pt x="4217522" y="6025725"/>
                </a:cubicBezTo>
                <a:cubicBezTo>
                  <a:pt x="4258163" y="6025725"/>
                  <a:pt x="4290675" y="5992775"/>
                  <a:pt x="4290675" y="5951725"/>
                </a:cubicBezTo>
                <a:cubicBezTo>
                  <a:pt x="4290675" y="5912295"/>
                  <a:pt x="4258163" y="5878806"/>
                  <a:pt x="4217522" y="5878806"/>
                </a:cubicBezTo>
                <a:close/>
                <a:moveTo>
                  <a:pt x="359860" y="5869943"/>
                </a:moveTo>
                <a:cubicBezTo>
                  <a:pt x="389192" y="5869943"/>
                  <a:pt x="412549" y="5894377"/>
                  <a:pt x="412549" y="5922609"/>
                </a:cubicBezTo>
                <a:cubicBezTo>
                  <a:pt x="412549" y="5936727"/>
                  <a:pt x="406709" y="5949758"/>
                  <a:pt x="397205" y="5959260"/>
                </a:cubicBezTo>
                <a:lnTo>
                  <a:pt x="395784" y="5959848"/>
                </a:lnTo>
                <a:lnTo>
                  <a:pt x="395784" y="6049517"/>
                </a:lnTo>
                <a:lnTo>
                  <a:pt x="283227" y="6161239"/>
                </a:lnTo>
                <a:lnTo>
                  <a:pt x="283227" y="6827006"/>
                </a:lnTo>
                <a:lnTo>
                  <a:pt x="214170" y="6827006"/>
                </a:lnTo>
                <a:lnTo>
                  <a:pt x="214170" y="6132495"/>
                </a:lnTo>
                <a:lnTo>
                  <a:pt x="326726" y="6020230"/>
                </a:lnTo>
                <a:lnTo>
                  <a:pt x="326726" y="5960828"/>
                </a:lnTo>
                <a:lnTo>
                  <a:pt x="322990" y="5959260"/>
                </a:lnTo>
                <a:cubicBezTo>
                  <a:pt x="313552" y="5949758"/>
                  <a:pt x="307713" y="5936727"/>
                  <a:pt x="307713" y="5922609"/>
                </a:cubicBezTo>
                <a:cubicBezTo>
                  <a:pt x="307713" y="5894377"/>
                  <a:pt x="331070" y="5869943"/>
                  <a:pt x="359860" y="5869943"/>
                </a:cubicBezTo>
                <a:close/>
                <a:moveTo>
                  <a:pt x="7821430" y="5866423"/>
                </a:moveTo>
                <a:cubicBezTo>
                  <a:pt x="7781104" y="5866423"/>
                  <a:pt x="7747864" y="5899557"/>
                  <a:pt x="7747864" y="5940295"/>
                </a:cubicBezTo>
                <a:cubicBezTo>
                  <a:pt x="7747864" y="5980488"/>
                  <a:pt x="7781104" y="6013621"/>
                  <a:pt x="7821430" y="6013621"/>
                </a:cubicBezTo>
                <a:cubicBezTo>
                  <a:pt x="7862299" y="6013621"/>
                  <a:pt x="7895539" y="5980488"/>
                  <a:pt x="7895539" y="5940295"/>
                </a:cubicBezTo>
                <a:cubicBezTo>
                  <a:pt x="7895539" y="5899557"/>
                  <a:pt x="7862299" y="5866423"/>
                  <a:pt x="7821430" y="5866423"/>
                </a:cubicBezTo>
                <a:close/>
                <a:moveTo>
                  <a:pt x="4217522" y="5855579"/>
                </a:moveTo>
                <a:cubicBezTo>
                  <a:pt x="4270626" y="5855579"/>
                  <a:pt x="4313977" y="5898791"/>
                  <a:pt x="4313977" y="5951725"/>
                </a:cubicBezTo>
                <a:cubicBezTo>
                  <a:pt x="4313977" y="6005739"/>
                  <a:pt x="4270626" y="6048950"/>
                  <a:pt x="4217522" y="6048950"/>
                </a:cubicBezTo>
                <a:cubicBezTo>
                  <a:pt x="4164417" y="6048950"/>
                  <a:pt x="4120525" y="6005739"/>
                  <a:pt x="4120525" y="5951725"/>
                </a:cubicBezTo>
                <a:cubicBezTo>
                  <a:pt x="4120525" y="5898791"/>
                  <a:pt x="4164417" y="5855579"/>
                  <a:pt x="4217522" y="5855579"/>
                </a:cubicBezTo>
                <a:close/>
                <a:moveTo>
                  <a:pt x="3851088" y="5852602"/>
                </a:moveTo>
                <a:cubicBezTo>
                  <a:pt x="3810989" y="5852602"/>
                  <a:pt x="3777935" y="5885737"/>
                  <a:pt x="3777935" y="5925930"/>
                </a:cubicBezTo>
                <a:cubicBezTo>
                  <a:pt x="3777935" y="5966668"/>
                  <a:pt x="3810989" y="5999258"/>
                  <a:pt x="3851088" y="5999258"/>
                </a:cubicBezTo>
                <a:cubicBezTo>
                  <a:pt x="3891730" y="5999258"/>
                  <a:pt x="3924243" y="5966668"/>
                  <a:pt x="3924243" y="5925930"/>
                </a:cubicBezTo>
                <a:cubicBezTo>
                  <a:pt x="3924243" y="5885737"/>
                  <a:pt x="3891730" y="5852602"/>
                  <a:pt x="3851088" y="5852602"/>
                </a:cubicBezTo>
                <a:close/>
                <a:moveTo>
                  <a:pt x="7821430" y="5843610"/>
                </a:moveTo>
                <a:cubicBezTo>
                  <a:pt x="7874833" y="5843610"/>
                  <a:pt x="7918427" y="5887063"/>
                  <a:pt x="7918427" y="5940295"/>
                </a:cubicBezTo>
                <a:cubicBezTo>
                  <a:pt x="7918427" y="5993524"/>
                  <a:pt x="7874833" y="6036977"/>
                  <a:pt x="7821430" y="6036977"/>
                </a:cubicBezTo>
                <a:cubicBezTo>
                  <a:pt x="7767482" y="6036977"/>
                  <a:pt x="7724977" y="5993524"/>
                  <a:pt x="7724977" y="5940295"/>
                </a:cubicBezTo>
                <a:cubicBezTo>
                  <a:pt x="7724977" y="5887063"/>
                  <a:pt x="7767482" y="5843610"/>
                  <a:pt x="7821430" y="5843610"/>
                </a:cubicBezTo>
                <a:close/>
                <a:moveTo>
                  <a:pt x="3851088" y="5829246"/>
                </a:moveTo>
                <a:cubicBezTo>
                  <a:pt x="3904193" y="5829246"/>
                  <a:pt x="3947544" y="5872157"/>
                  <a:pt x="3947544" y="5925930"/>
                </a:cubicBezTo>
                <a:cubicBezTo>
                  <a:pt x="3947544" y="5979160"/>
                  <a:pt x="3904193" y="6022613"/>
                  <a:pt x="3851088" y="6022613"/>
                </a:cubicBezTo>
                <a:cubicBezTo>
                  <a:pt x="3797985" y="6022613"/>
                  <a:pt x="3754091" y="5979160"/>
                  <a:pt x="3754091" y="5925930"/>
                </a:cubicBezTo>
                <a:cubicBezTo>
                  <a:pt x="3754091" y="5872157"/>
                  <a:pt x="3797985" y="5829246"/>
                  <a:pt x="3851088" y="5829246"/>
                </a:cubicBezTo>
                <a:close/>
                <a:moveTo>
                  <a:pt x="4453813" y="5785441"/>
                </a:moveTo>
                <a:cubicBezTo>
                  <a:pt x="4413825" y="5785441"/>
                  <a:pt x="4380862" y="5818930"/>
                  <a:pt x="4380862" y="5859441"/>
                </a:cubicBezTo>
                <a:cubicBezTo>
                  <a:pt x="4380862" y="5899411"/>
                  <a:pt x="4413825" y="5932359"/>
                  <a:pt x="4453813" y="5932359"/>
                </a:cubicBezTo>
                <a:cubicBezTo>
                  <a:pt x="4494882" y="5932359"/>
                  <a:pt x="4527304" y="5899411"/>
                  <a:pt x="4527304" y="5859441"/>
                </a:cubicBezTo>
                <a:cubicBezTo>
                  <a:pt x="4527304" y="5818930"/>
                  <a:pt x="4494882" y="5785441"/>
                  <a:pt x="4453813" y="5785441"/>
                </a:cubicBezTo>
                <a:close/>
                <a:moveTo>
                  <a:pt x="4453813" y="5762215"/>
                </a:moveTo>
                <a:cubicBezTo>
                  <a:pt x="4506770" y="5762215"/>
                  <a:pt x="4551081" y="5806507"/>
                  <a:pt x="4551081" y="5859441"/>
                </a:cubicBezTo>
                <a:cubicBezTo>
                  <a:pt x="4551081" y="5912375"/>
                  <a:pt x="4506770" y="5955586"/>
                  <a:pt x="4453813" y="5955586"/>
                </a:cubicBezTo>
                <a:cubicBezTo>
                  <a:pt x="4400856" y="5955586"/>
                  <a:pt x="4357626" y="5912375"/>
                  <a:pt x="4357626" y="5859441"/>
                </a:cubicBezTo>
                <a:cubicBezTo>
                  <a:pt x="4357626" y="5806507"/>
                  <a:pt x="4400856" y="5762215"/>
                  <a:pt x="4453813" y="5762215"/>
                </a:cubicBezTo>
                <a:close/>
                <a:moveTo>
                  <a:pt x="8717365" y="5713688"/>
                </a:moveTo>
                <a:cubicBezTo>
                  <a:pt x="8676611" y="5713688"/>
                  <a:pt x="8644006" y="5747269"/>
                  <a:pt x="8644006" y="5786811"/>
                </a:cubicBezTo>
                <a:cubicBezTo>
                  <a:pt x="8644006" y="5827975"/>
                  <a:pt x="8676611" y="5861016"/>
                  <a:pt x="8717365" y="5861016"/>
                </a:cubicBezTo>
                <a:cubicBezTo>
                  <a:pt x="8757577" y="5861016"/>
                  <a:pt x="8790726" y="5827975"/>
                  <a:pt x="8790726" y="5786811"/>
                </a:cubicBezTo>
                <a:cubicBezTo>
                  <a:pt x="8790726" y="5747269"/>
                  <a:pt x="8757577" y="5713688"/>
                  <a:pt x="8717365" y="5713688"/>
                </a:cubicBezTo>
                <a:close/>
                <a:moveTo>
                  <a:pt x="8717365" y="5690396"/>
                </a:moveTo>
                <a:cubicBezTo>
                  <a:pt x="8770617" y="5690396"/>
                  <a:pt x="8814092" y="5733730"/>
                  <a:pt x="8814092" y="5786811"/>
                </a:cubicBezTo>
                <a:cubicBezTo>
                  <a:pt x="8814092" y="5839892"/>
                  <a:pt x="8770617" y="5883765"/>
                  <a:pt x="8717365" y="5883765"/>
                </a:cubicBezTo>
                <a:cubicBezTo>
                  <a:pt x="8664112" y="5883765"/>
                  <a:pt x="8620640" y="5839892"/>
                  <a:pt x="8620640" y="5786811"/>
                </a:cubicBezTo>
                <a:cubicBezTo>
                  <a:pt x="8620640" y="5733730"/>
                  <a:pt x="8664112" y="5690396"/>
                  <a:pt x="8717365" y="5690396"/>
                </a:cubicBezTo>
                <a:close/>
                <a:moveTo>
                  <a:pt x="615197" y="5682024"/>
                </a:moveTo>
                <a:cubicBezTo>
                  <a:pt x="574442" y="5682024"/>
                  <a:pt x="541837" y="5715065"/>
                  <a:pt x="541837" y="5755689"/>
                </a:cubicBezTo>
                <a:cubicBezTo>
                  <a:pt x="541837" y="5795772"/>
                  <a:pt x="574442" y="5829353"/>
                  <a:pt x="615197" y="5829353"/>
                </a:cubicBezTo>
                <a:cubicBezTo>
                  <a:pt x="655407" y="5829353"/>
                  <a:pt x="688556" y="5795772"/>
                  <a:pt x="688556" y="5755689"/>
                </a:cubicBezTo>
                <a:cubicBezTo>
                  <a:pt x="688556" y="5715065"/>
                  <a:pt x="655407" y="5682024"/>
                  <a:pt x="615197" y="5682024"/>
                </a:cubicBezTo>
                <a:close/>
                <a:moveTo>
                  <a:pt x="10858463" y="5671138"/>
                </a:moveTo>
                <a:cubicBezTo>
                  <a:pt x="10817709" y="5671138"/>
                  <a:pt x="10785104" y="5703096"/>
                  <a:pt x="10785104" y="5744262"/>
                </a:cubicBezTo>
                <a:cubicBezTo>
                  <a:pt x="10785104" y="5784342"/>
                  <a:pt x="10817709" y="5817383"/>
                  <a:pt x="10858463" y="5817383"/>
                </a:cubicBezTo>
                <a:cubicBezTo>
                  <a:pt x="10898674" y="5817383"/>
                  <a:pt x="10931823" y="5784342"/>
                  <a:pt x="10931823" y="5744262"/>
                </a:cubicBezTo>
                <a:cubicBezTo>
                  <a:pt x="10931823" y="5703096"/>
                  <a:pt x="10898674" y="5671138"/>
                  <a:pt x="10858463" y="5671138"/>
                </a:cubicBezTo>
                <a:close/>
                <a:moveTo>
                  <a:pt x="10607832" y="5671138"/>
                </a:moveTo>
                <a:cubicBezTo>
                  <a:pt x="10566418" y="5671138"/>
                  <a:pt x="10533179" y="5703096"/>
                  <a:pt x="10533179" y="5744262"/>
                </a:cubicBezTo>
                <a:cubicBezTo>
                  <a:pt x="10533179" y="5784342"/>
                  <a:pt x="10566418" y="5817383"/>
                  <a:pt x="10607832" y="5817383"/>
                </a:cubicBezTo>
                <a:cubicBezTo>
                  <a:pt x="10648154" y="5817383"/>
                  <a:pt x="10681396" y="5784342"/>
                  <a:pt x="10681396" y="5744262"/>
                </a:cubicBezTo>
                <a:cubicBezTo>
                  <a:pt x="10681396" y="5703096"/>
                  <a:pt x="10648154" y="5671138"/>
                  <a:pt x="10607832" y="5671138"/>
                </a:cubicBezTo>
                <a:close/>
                <a:moveTo>
                  <a:pt x="615197" y="5659275"/>
                </a:moveTo>
                <a:cubicBezTo>
                  <a:pt x="668449" y="5659275"/>
                  <a:pt x="711922" y="5702607"/>
                  <a:pt x="711922" y="5755689"/>
                </a:cubicBezTo>
                <a:cubicBezTo>
                  <a:pt x="711922" y="5808770"/>
                  <a:pt x="668449" y="5852645"/>
                  <a:pt x="615197" y="5852645"/>
                </a:cubicBezTo>
                <a:cubicBezTo>
                  <a:pt x="560856" y="5852645"/>
                  <a:pt x="518471" y="5808770"/>
                  <a:pt x="518471" y="5755689"/>
                </a:cubicBezTo>
                <a:cubicBezTo>
                  <a:pt x="518471" y="5702607"/>
                  <a:pt x="560856" y="5659275"/>
                  <a:pt x="615197" y="5659275"/>
                </a:cubicBezTo>
                <a:close/>
                <a:moveTo>
                  <a:pt x="10858463" y="5647305"/>
                </a:moveTo>
                <a:cubicBezTo>
                  <a:pt x="10912260" y="5647305"/>
                  <a:pt x="10955189" y="5691180"/>
                  <a:pt x="10955189" y="5744262"/>
                </a:cubicBezTo>
                <a:cubicBezTo>
                  <a:pt x="10955189" y="5797343"/>
                  <a:pt x="10912260" y="5840674"/>
                  <a:pt x="10858463" y="5840674"/>
                </a:cubicBezTo>
                <a:cubicBezTo>
                  <a:pt x="10805213" y="5840674"/>
                  <a:pt x="10761741" y="5797343"/>
                  <a:pt x="10761741" y="5744262"/>
                </a:cubicBezTo>
                <a:cubicBezTo>
                  <a:pt x="10761741" y="5691180"/>
                  <a:pt x="10805213" y="5647305"/>
                  <a:pt x="10858463" y="5647305"/>
                </a:cubicBezTo>
                <a:close/>
                <a:moveTo>
                  <a:pt x="10607832" y="5647305"/>
                </a:moveTo>
                <a:cubicBezTo>
                  <a:pt x="10661236" y="5647305"/>
                  <a:pt x="10703738" y="5691180"/>
                  <a:pt x="10703738" y="5744262"/>
                </a:cubicBezTo>
                <a:cubicBezTo>
                  <a:pt x="10703738" y="5797343"/>
                  <a:pt x="10661236" y="5840674"/>
                  <a:pt x="10607832" y="5840674"/>
                </a:cubicBezTo>
                <a:cubicBezTo>
                  <a:pt x="10553340" y="5840674"/>
                  <a:pt x="10510290" y="5797343"/>
                  <a:pt x="10510290" y="5744262"/>
                </a:cubicBezTo>
                <a:cubicBezTo>
                  <a:pt x="10510290" y="5691180"/>
                  <a:pt x="10553340" y="5647305"/>
                  <a:pt x="10607832" y="5647305"/>
                </a:cubicBezTo>
                <a:close/>
                <a:moveTo>
                  <a:pt x="4246260" y="5627027"/>
                </a:moveTo>
                <a:cubicBezTo>
                  <a:pt x="4205078" y="5627027"/>
                  <a:pt x="4172025" y="5660704"/>
                  <a:pt x="4172025" y="5700898"/>
                </a:cubicBezTo>
                <a:cubicBezTo>
                  <a:pt x="4172025" y="5741635"/>
                  <a:pt x="4205078" y="5774225"/>
                  <a:pt x="4246260" y="5774225"/>
                </a:cubicBezTo>
                <a:cubicBezTo>
                  <a:pt x="4285819" y="5774225"/>
                  <a:pt x="4319415" y="5741635"/>
                  <a:pt x="4319415" y="5700898"/>
                </a:cubicBezTo>
                <a:cubicBezTo>
                  <a:pt x="4319415" y="5660704"/>
                  <a:pt x="4285819" y="5627027"/>
                  <a:pt x="4246260" y="5627027"/>
                </a:cubicBezTo>
                <a:close/>
                <a:moveTo>
                  <a:pt x="11303927" y="5613207"/>
                </a:moveTo>
                <a:cubicBezTo>
                  <a:pt x="11263714" y="5613207"/>
                  <a:pt x="11230567" y="5646340"/>
                  <a:pt x="11230567" y="5686535"/>
                </a:cubicBezTo>
                <a:cubicBezTo>
                  <a:pt x="11230567" y="5727815"/>
                  <a:pt x="11263714" y="5760947"/>
                  <a:pt x="11303927" y="5760947"/>
                </a:cubicBezTo>
                <a:cubicBezTo>
                  <a:pt x="11344136" y="5760947"/>
                  <a:pt x="11377303" y="5727815"/>
                  <a:pt x="11377303" y="5686535"/>
                </a:cubicBezTo>
                <a:cubicBezTo>
                  <a:pt x="11377303" y="5646340"/>
                  <a:pt x="11344136" y="5613207"/>
                  <a:pt x="11303927" y="5613207"/>
                </a:cubicBezTo>
                <a:close/>
                <a:moveTo>
                  <a:pt x="4246260" y="5604215"/>
                </a:moveTo>
                <a:cubicBezTo>
                  <a:pt x="4299365" y="5604215"/>
                  <a:pt x="4342716" y="5647668"/>
                  <a:pt x="4342716" y="5700898"/>
                </a:cubicBezTo>
                <a:cubicBezTo>
                  <a:pt x="4342716" y="5754128"/>
                  <a:pt x="4299365" y="5797581"/>
                  <a:pt x="4246260" y="5797581"/>
                </a:cubicBezTo>
                <a:cubicBezTo>
                  <a:pt x="4193158" y="5797581"/>
                  <a:pt x="4149264" y="5754128"/>
                  <a:pt x="4149264" y="5700898"/>
                </a:cubicBezTo>
                <a:cubicBezTo>
                  <a:pt x="4149264" y="5647668"/>
                  <a:pt x="4193158" y="5604215"/>
                  <a:pt x="4246260" y="5604215"/>
                </a:cubicBezTo>
                <a:close/>
                <a:moveTo>
                  <a:pt x="8280362" y="5601819"/>
                </a:moveTo>
                <a:lnTo>
                  <a:pt x="9040729" y="5601819"/>
                </a:lnTo>
                <a:lnTo>
                  <a:pt x="9236799" y="5797202"/>
                </a:lnTo>
                <a:lnTo>
                  <a:pt x="9553436" y="5797202"/>
                </a:lnTo>
                <a:lnTo>
                  <a:pt x="9596344" y="5840077"/>
                </a:lnTo>
                <a:lnTo>
                  <a:pt x="9766346" y="5840077"/>
                </a:lnTo>
                <a:lnTo>
                  <a:pt x="10257876" y="6330160"/>
                </a:lnTo>
                <a:lnTo>
                  <a:pt x="10499560" y="6330160"/>
                </a:lnTo>
                <a:lnTo>
                  <a:pt x="10954149" y="6784423"/>
                </a:lnTo>
                <a:lnTo>
                  <a:pt x="11821523" y="6784423"/>
                </a:lnTo>
                <a:lnTo>
                  <a:pt x="11864163" y="6827006"/>
                </a:lnTo>
                <a:lnTo>
                  <a:pt x="11832072" y="6827006"/>
                </a:lnTo>
                <a:lnTo>
                  <a:pt x="11812833" y="6807759"/>
                </a:lnTo>
                <a:lnTo>
                  <a:pt x="10944373" y="6807759"/>
                </a:lnTo>
                <a:lnTo>
                  <a:pt x="10490871" y="6353498"/>
                </a:lnTo>
                <a:lnTo>
                  <a:pt x="10248097" y="6353498"/>
                </a:lnTo>
                <a:lnTo>
                  <a:pt x="9756571" y="5862329"/>
                </a:lnTo>
                <a:lnTo>
                  <a:pt x="9586568" y="5862329"/>
                </a:lnTo>
                <a:lnTo>
                  <a:pt x="9543665" y="5820539"/>
                </a:lnTo>
                <a:lnTo>
                  <a:pt x="9227020" y="5820539"/>
                </a:lnTo>
                <a:lnTo>
                  <a:pt x="9031496" y="5625157"/>
                </a:lnTo>
                <a:lnTo>
                  <a:pt x="8290136" y="5625157"/>
                </a:lnTo>
                <a:lnTo>
                  <a:pt x="8109346" y="5806428"/>
                </a:lnTo>
                <a:lnTo>
                  <a:pt x="7744909" y="5806428"/>
                </a:lnTo>
                <a:lnTo>
                  <a:pt x="7499958" y="6049570"/>
                </a:lnTo>
                <a:lnTo>
                  <a:pt x="4348754" y="6049570"/>
                </a:lnTo>
                <a:lnTo>
                  <a:pt x="3800199" y="6598268"/>
                </a:lnTo>
                <a:lnTo>
                  <a:pt x="2892638" y="6598268"/>
                </a:lnTo>
                <a:lnTo>
                  <a:pt x="2722188" y="6768115"/>
                </a:lnTo>
                <a:lnTo>
                  <a:pt x="2727631" y="6781771"/>
                </a:lnTo>
                <a:cubicBezTo>
                  <a:pt x="2727631" y="6790673"/>
                  <a:pt x="2724369" y="6799575"/>
                  <a:pt x="2717847" y="6806318"/>
                </a:cubicBezTo>
                <a:cubicBezTo>
                  <a:pt x="2703172" y="6819806"/>
                  <a:pt x="2681430" y="6819806"/>
                  <a:pt x="2668385" y="6806318"/>
                </a:cubicBezTo>
                <a:cubicBezTo>
                  <a:pt x="2654796" y="6792831"/>
                  <a:pt x="2654796" y="6770712"/>
                  <a:pt x="2668385" y="6757225"/>
                </a:cubicBezTo>
                <a:cubicBezTo>
                  <a:pt x="2674907" y="6750482"/>
                  <a:pt x="2683604" y="6747109"/>
                  <a:pt x="2692505" y="6747109"/>
                </a:cubicBezTo>
                <a:lnTo>
                  <a:pt x="2705750" y="6752396"/>
                </a:lnTo>
                <a:lnTo>
                  <a:pt x="2882862" y="6574930"/>
                </a:lnTo>
                <a:lnTo>
                  <a:pt x="3790423" y="6574930"/>
                </a:lnTo>
                <a:lnTo>
                  <a:pt x="4339521" y="6027318"/>
                </a:lnTo>
                <a:lnTo>
                  <a:pt x="7490726" y="6027318"/>
                </a:lnTo>
                <a:lnTo>
                  <a:pt x="7735131" y="5783091"/>
                </a:lnTo>
                <a:lnTo>
                  <a:pt x="8100111" y="5783091"/>
                </a:lnTo>
                <a:close/>
                <a:moveTo>
                  <a:pt x="11303927" y="5589851"/>
                </a:moveTo>
                <a:cubicBezTo>
                  <a:pt x="11357176" y="5589851"/>
                  <a:pt x="11400670" y="5633304"/>
                  <a:pt x="11400670" y="5686535"/>
                </a:cubicBezTo>
                <a:cubicBezTo>
                  <a:pt x="11400670" y="5740850"/>
                  <a:pt x="11357176" y="5783217"/>
                  <a:pt x="11303927" y="5783217"/>
                </a:cubicBezTo>
                <a:cubicBezTo>
                  <a:pt x="11250675" y="5783217"/>
                  <a:pt x="11207202" y="5740850"/>
                  <a:pt x="11207202" y="5686535"/>
                </a:cubicBezTo>
                <a:cubicBezTo>
                  <a:pt x="11207202" y="5633304"/>
                  <a:pt x="11250675" y="5589851"/>
                  <a:pt x="11303927" y="5589851"/>
                </a:cubicBezTo>
                <a:close/>
                <a:moveTo>
                  <a:pt x="4470847" y="5466696"/>
                </a:moveTo>
                <a:cubicBezTo>
                  <a:pt x="4430523" y="5466696"/>
                  <a:pt x="4397282" y="5499378"/>
                  <a:pt x="4397282" y="5540774"/>
                </a:cubicBezTo>
                <a:cubicBezTo>
                  <a:pt x="4397282" y="5581626"/>
                  <a:pt x="4430523" y="5614308"/>
                  <a:pt x="4470847" y="5614308"/>
                </a:cubicBezTo>
                <a:cubicBezTo>
                  <a:pt x="4511718" y="5614308"/>
                  <a:pt x="4544958" y="5581626"/>
                  <a:pt x="4544958" y="5540774"/>
                </a:cubicBezTo>
                <a:cubicBezTo>
                  <a:pt x="4544958" y="5499378"/>
                  <a:pt x="4511718" y="5466696"/>
                  <a:pt x="4470847" y="5466696"/>
                </a:cubicBezTo>
                <a:close/>
                <a:moveTo>
                  <a:pt x="4470847" y="5443818"/>
                </a:moveTo>
                <a:cubicBezTo>
                  <a:pt x="4524250" y="5443818"/>
                  <a:pt x="4567846" y="5486850"/>
                  <a:pt x="4567846" y="5540774"/>
                </a:cubicBezTo>
                <a:cubicBezTo>
                  <a:pt x="4567846" y="5594154"/>
                  <a:pt x="4524250" y="5637186"/>
                  <a:pt x="4470847" y="5637186"/>
                </a:cubicBezTo>
                <a:cubicBezTo>
                  <a:pt x="4417990" y="5637186"/>
                  <a:pt x="4374397" y="5594154"/>
                  <a:pt x="4374397" y="5540774"/>
                </a:cubicBezTo>
                <a:cubicBezTo>
                  <a:pt x="4374397" y="5486850"/>
                  <a:pt x="4417990" y="5443818"/>
                  <a:pt x="4470847" y="5443818"/>
                </a:cubicBezTo>
                <a:close/>
                <a:moveTo>
                  <a:pt x="8852967" y="5209211"/>
                </a:moveTo>
                <a:cubicBezTo>
                  <a:pt x="8867089" y="5209211"/>
                  <a:pt x="8880129" y="5215184"/>
                  <a:pt x="8889631" y="5224754"/>
                </a:cubicBezTo>
                <a:lnTo>
                  <a:pt x="8896128" y="5240333"/>
                </a:lnTo>
                <a:lnTo>
                  <a:pt x="9018876" y="5240333"/>
                </a:lnTo>
                <a:lnTo>
                  <a:pt x="9323321" y="5543496"/>
                </a:lnTo>
                <a:lnTo>
                  <a:pt x="9733766" y="5543496"/>
                </a:lnTo>
                <a:lnTo>
                  <a:pt x="9788130" y="5597186"/>
                </a:lnTo>
                <a:lnTo>
                  <a:pt x="9942824" y="5597186"/>
                </a:lnTo>
                <a:lnTo>
                  <a:pt x="9948582" y="5583586"/>
                </a:lnTo>
                <a:cubicBezTo>
                  <a:pt x="9958084" y="5574172"/>
                  <a:pt x="9971124" y="5568304"/>
                  <a:pt x="9985247" y="5568304"/>
                </a:cubicBezTo>
                <a:cubicBezTo>
                  <a:pt x="10014581" y="5568304"/>
                  <a:pt x="10037939" y="5591773"/>
                  <a:pt x="10037939" y="5620153"/>
                </a:cubicBezTo>
                <a:cubicBezTo>
                  <a:pt x="10037939" y="5649625"/>
                  <a:pt x="10014581" y="5673092"/>
                  <a:pt x="9985247" y="5673092"/>
                </a:cubicBezTo>
                <a:cubicBezTo>
                  <a:pt x="9971124" y="5673092"/>
                  <a:pt x="9958084" y="5667227"/>
                  <a:pt x="9948582" y="5657675"/>
                </a:cubicBezTo>
                <a:lnTo>
                  <a:pt x="9943091" y="5644369"/>
                </a:lnTo>
                <a:lnTo>
                  <a:pt x="9769104" y="5644369"/>
                </a:lnTo>
                <a:lnTo>
                  <a:pt x="9714197" y="5589592"/>
                </a:lnTo>
                <a:lnTo>
                  <a:pt x="9304292" y="5589592"/>
                </a:lnTo>
                <a:lnTo>
                  <a:pt x="8999852" y="5286431"/>
                </a:lnTo>
                <a:lnTo>
                  <a:pt x="8894854" y="5286431"/>
                </a:lnTo>
                <a:lnTo>
                  <a:pt x="8889631" y="5298935"/>
                </a:lnTo>
                <a:cubicBezTo>
                  <a:pt x="8880129" y="5308302"/>
                  <a:pt x="8867089" y="5314002"/>
                  <a:pt x="8852967" y="5314002"/>
                </a:cubicBezTo>
                <a:cubicBezTo>
                  <a:pt x="8823634" y="5314002"/>
                  <a:pt x="8800278" y="5291198"/>
                  <a:pt x="8800278" y="5261878"/>
                </a:cubicBezTo>
                <a:cubicBezTo>
                  <a:pt x="8800278" y="5233101"/>
                  <a:pt x="8823634" y="5209211"/>
                  <a:pt x="8852967" y="5209211"/>
                </a:cubicBezTo>
                <a:close/>
                <a:moveTo>
                  <a:pt x="8604138" y="5099089"/>
                </a:moveTo>
                <a:lnTo>
                  <a:pt x="8989577" y="5099089"/>
                </a:lnTo>
                <a:lnTo>
                  <a:pt x="9380997" y="5489903"/>
                </a:lnTo>
                <a:lnTo>
                  <a:pt x="9630536" y="5489903"/>
                </a:lnTo>
                <a:lnTo>
                  <a:pt x="9677284" y="5443222"/>
                </a:lnTo>
                <a:lnTo>
                  <a:pt x="9736543" y="5443222"/>
                </a:lnTo>
                <a:lnTo>
                  <a:pt x="9742202" y="5429960"/>
                </a:lnTo>
                <a:cubicBezTo>
                  <a:pt x="9748479" y="5423752"/>
                  <a:pt x="9757029" y="5419878"/>
                  <a:pt x="9766112" y="5419878"/>
                </a:cubicBezTo>
                <a:cubicBezTo>
                  <a:pt x="9785347" y="5419878"/>
                  <a:pt x="9800837" y="5435367"/>
                  <a:pt x="9800837" y="5454057"/>
                </a:cubicBezTo>
                <a:cubicBezTo>
                  <a:pt x="9800837" y="5473283"/>
                  <a:pt x="9785347" y="5488770"/>
                  <a:pt x="9766112" y="5488770"/>
                </a:cubicBezTo>
                <a:cubicBezTo>
                  <a:pt x="9757029" y="5488770"/>
                  <a:pt x="9748479" y="5484898"/>
                  <a:pt x="9742202" y="5478624"/>
                </a:cubicBezTo>
                <a:lnTo>
                  <a:pt x="9737152" y="5466563"/>
                </a:lnTo>
                <a:lnTo>
                  <a:pt x="9687069" y="5466563"/>
                </a:lnTo>
                <a:lnTo>
                  <a:pt x="9640320" y="5512701"/>
                </a:lnTo>
                <a:lnTo>
                  <a:pt x="9371214" y="5512701"/>
                </a:lnTo>
                <a:lnTo>
                  <a:pt x="8979791" y="5122429"/>
                </a:lnTo>
                <a:lnTo>
                  <a:pt x="8613924" y="5122429"/>
                </a:lnTo>
                <a:lnTo>
                  <a:pt x="8582201" y="5154102"/>
                </a:lnTo>
                <a:lnTo>
                  <a:pt x="8587996" y="5168042"/>
                </a:lnTo>
                <a:cubicBezTo>
                  <a:pt x="8587996" y="5176876"/>
                  <a:pt x="8584622" y="5185778"/>
                  <a:pt x="8577876" y="5192792"/>
                </a:cubicBezTo>
                <a:cubicBezTo>
                  <a:pt x="8563844" y="5206278"/>
                  <a:pt x="8542257" y="5206278"/>
                  <a:pt x="8528764" y="5192792"/>
                </a:cubicBezTo>
                <a:cubicBezTo>
                  <a:pt x="8515270" y="5178764"/>
                  <a:pt x="8515270" y="5157185"/>
                  <a:pt x="8528764" y="5143698"/>
                </a:cubicBezTo>
                <a:cubicBezTo>
                  <a:pt x="8535510" y="5136955"/>
                  <a:pt x="8544280" y="5133582"/>
                  <a:pt x="8553120" y="5133582"/>
                </a:cubicBezTo>
                <a:lnTo>
                  <a:pt x="8565050" y="5138457"/>
                </a:lnTo>
                <a:close/>
                <a:moveTo>
                  <a:pt x="8146492" y="5082331"/>
                </a:moveTo>
                <a:cubicBezTo>
                  <a:pt x="8174737" y="5082331"/>
                  <a:pt x="8198594" y="5106221"/>
                  <a:pt x="8198594" y="5134456"/>
                </a:cubicBezTo>
                <a:cubicBezTo>
                  <a:pt x="8198594" y="5149116"/>
                  <a:pt x="8192663" y="5162283"/>
                  <a:pt x="8183158" y="5171785"/>
                </a:cubicBezTo>
                <a:lnTo>
                  <a:pt x="8170564" y="5177054"/>
                </a:lnTo>
                <a:lnTo>
                  <a:pt x="8170564" y="5245629"/>
                </a:lnTo>
                <a:lnTo>
                  <a:pt x="8395924" y="5470590"/>
                </a:lnTo>
                <a:lnTo>
                  <a:pt x="9087351" y="5470590"/>
                </a:lnTo>
                <a:lnTo>
                  <a:pt x="9282344" y="5665666"/>
                </a:lnTo>
                <a:lnTo>
                  <a:pt x="9690253" y="5665666"/>
                </a:lnTo>
                <a:lnTo>
                  <a:pt x="9739134" y="5713484"/>
                </a:lnTo>
                <a:lnTo>
                  <a:pt x="9820064" y="5713484"/>
                </a:lnTo>
                <a:lnTo>
                  <a:pt x="10022151" y="5916130"/>
                </a:lnTo>
                <a:lnTo>
                  <a:pt x="10034621" y="5911003"/>
                </a:lnTo>
                <a:cubicBezTo>
                  <a:pt x="10048194" y="5911003"/>
                  <a:pt x="10061767" y="5916152"/>
                  <a:pt x="10072186" y="5926451"/>
                </a:cubicBezTo>
                <a:cubicBezTo>
                  <a:pt x="10093025" y="5946506"/>
                  <a:pt x="10093025" y="5979569"/>
                  <a:pt x="10072186" y="6000166"/>
                </a:cubicBezTo>
                <a:cubicBezTo>
                  <a:pt x="10051347" y="6020222"/>
                  <a:pt x="10017896" y="6020222"/>
                  <a:pt x="9997054" y="6000166"/>
                </a:cubicBezTo>
                <a:cubicBezTo>
                  <a:pt x="9986634" y="5989867"/>
                  <a:pt x="9981424" y="5976453"/>
                  <a:pt x="9981424" y="5963106"/>
                </a:cubicBezTo>
                <a:lnTo>
                  <a:pt x="9987806" y="5948138"/>
                </a:lnTo>
                <a:lnTo>
                  <a:pt x="9800512" y="5760759"/>
                </a:lnTo>
                <a:lnTo>
                  <a:pt x="9719584" y="5760759"/>
                </a:lnTo>
                <a:lnTo>
                  <a:pt x="9671241" y="5711854"/>
                </a:lnTo>
                <a:lnTo>
                  <a:pt x="9262788" y="5711854"/>
                </a:lnTo>
                <a:lnTo>
                  <a:pt x="9068884" y="5517864"/>
                </a:lnTo>
                <a:lnTo>
                  <a:pt x="8376371" y="5517864"/>
                </a:lnTo>
                <a:lnTo>
                  <a:pt x="8124939" y="5265191"/>
                </a:lnTo>
                <a:lnTo>
                  <a:pt x="8124939" y="5178269"/>
                </a:lnTo>
                <a:lnTo>
                  <a:pt x="8109147" y="5171785"/>
                </a:lnTo>
                <a:cubicBezTo>
                  <a:pt x="8099642" y="5162283"/>
                  <a:pt x="8093803" y="5149116"/>
                  <a:pt x="8093803" y="5134456"/>
                </a:cubicBezTo>
                <a:cubicBezTo>
                  <a:pt x="8093803" y="5106221"/>
                  <a:pt x="8117160" y="5082331"/>
                  <a:pt x="8146492" y="5082331"/>
                </a:cubicBezTo>
                <a:close/>
                <a:moveTo>
                  <a:pt x="8801474" y="4955462"/>
                </a:moveTo>
                <a:cubicBezTo>
                  <a:pt x="8812299" y="4955462"/>
                  <a:pt x="8822042" y="4959715"/>
                  <a:pt x="8829080" y="4966698"/>
                </a:cubicBezTo>
                <a:lnTo>
                  <a:pt x="8833309" y="4976997"/>
                </a:lnTo>
                <a:lnTo>
                  <a:pt x="8987584" y="4976997"/>
                </a:lnTo>
                <a:lnTo>
                  <a:pt x="9399062" y="5387562"/>
                </a:lnTo>
                <a:lnTo>
                  <a:pt x="9553432" y="5387562"/>
                </a:lnTo>
                <a:lnTo>
                  <a:pt x="9615493" y="5325257"/>
                </a:lnTo>
                <a:lnTo>
                  <a:pt x="9611048" y="5313872"/>
                </a:lnTo>
                <a:cubicBezTo>
                  <a:pt x="9611048" y="5303771"/>
                  <a:pt x="9614710" y="5293807"/>
                  <a:pt x="9622032" y="5286535"/>
                </a:cubicBezTo>
                <a:cubicBezTo>
                  <a:pt x="9637761" y="5271454"/>
                  <a:pt x="9662700" y="5271454"/>
                  <a:pt x="9678423" y="5286535"/>
                </a:cubicBezTo>
                <a:cubicBezTo>
                  <a:pt x="9693065" y="5301079"/>
                  <a:pt x="9693065" y="5326394"/>
                  <a:pt x="9678423" y="5342017"/>
                </a:cubicBezTo>
                <a:cubicBezTo>
                  <a:pt x="9670562" y="5349556"/>
                  <a:pt x="9660395" y="5353327"/>
                  <a:pt x="9650226" y="5353327"/>
                </a:cubicBezTo>
                <a:lnTo>
                  <a:pt x="9640268" y="5349331"/>
                </a:lnTo>
                <a:lnTo>
                  <a:pt x="9568110" y="5421731"/>
                </a:lnTo>
                <a:lnTo>
                  <a:pt x="9384389" y="5421731"/>
                </a:lnTo>
                <a:lnTo>
                  <a:pt x="8973452" y="5011166"/>
                </a:lnTo>
                <a:lnTo>
                  <a:pt x="8833637" y="5011166"/>
                </a:lnTo>
                <a:lnTo>
                  <a:pt x="8829080" y="5022384"/>
                </a:lnTo>
                <a:cubicBezTo>
                  <a:pt x="8822042" y="5029515"/>
                  <a:pt x="8812299" y="5033904"/>
                  <a:pt x="8801474" y="5033904"/>
                </a:cubicBezTo>
                <a:cubicBezTo>
                  <a:pt x="8779821" y="5033904"/>
                  <a:pt x="8761956" y="5016349"/>
                  <a:pt x="8761956" y="4994404"/>
                </a:cubicBezTo>
                <a:cubicBezTo>
                  <a:pt x="8761956" y="4972458"/>
                  <a:pt x="8779821" y="4955462"/>
                  <a:pt x="8801474" y="4955462"/>
                </a:cubicBezTo>
                <a:close/>
                <a:moveTo>
                  <a:pt x="11029237" y="4839526"/>
                </a:moveTo>
                <a:lnTo>
                  <a:pt x="11043576" y="4874062"/>
                </a:lnTo>
                <a:cubicBezTo>
                  <a:pt x="11056814" y="4887369"/>
                  <a:pt x="11075054" y="4895653"/>
                  <a:pt x="11095047" y="4895653"/>
                </a:cubicBezTo>
                <a:cubicBezTo>
                  <a:pt x="11115311" y="4895653"/>
                  <a:pt x="11133818" y="4887369"/>
                  <a:pt x="11147260" y="4874062"/>
                </a:cubicBezTo>
                <a:lnTo>
                  <a:pt x="11161824" y="4839526"/>
                </a:lnTo>
                <a:close/>
                <a:moveTo>
                  <a:pt x="0" y="4823789"/>
                </a:moveTo>
                <a:lnTo>
                  <a:pt x="254206" y="4823789"/>
                </a:lnTo>
                <a:lnTo>
                  <a:pt x="577926" y="5147322"/>
                </a:lnTo>
                <a:lnTo>
                  <a:pt x="577926" y="5412233"/>
                </a:lnTo>
                <a:lnTo>
                  <a:pt x="1078170" y="5913283"/>
                </a:lnTo>
                <a:lnTo>
                  <a:pt x="1078170" y="6827006"/>
                </a:lnTo>
                <a:lnTo>
                  <a:pt x="1055357" y="6827006"/>
                </a:lnTo>
                <a:lnTo>
                  <a:pt x="1055357" y="5923053"/>
                </a:lnTo>
                <a:lnTo>
                  <a:pt x="554571" y="5422004"/>
                </a:lnTo>
                <a:lnTo>
                  <a:pt x="554571" y="5157094"/>
                </a:lnTo>
                <a:lnTo>
                  <a:pt x="244430" y="4847673"/>
                </a:lnTo>
                <a:lnTo>
                  <a:pt x="0" y="4847673"/>
                </a:lnTo>
                <a:close/>
                <a:moveTo>
                  <a:pt x="8646373" y="4790276"/>
                </a:moveTo>
                <a:lnTo>
                  <a:pt x="8927426" y="4790276"/>
                </a:lnTo>
                <a:lnTo>
                  <a:pt x="9368532" y="5230855"/>
                </a:lnTo>
                <a:lnTo>
                  <a:pt x="9398969" y="5230855"/>
                </a:lnTo>
                <a:lnTo>
                  <a:pt x="9403205" y="5220573"/>
                </a:lnTo>
                <a:cubicBezTo>
                  <a:pt x="9410242" y="5213540"/>
                  <a:pt x="9419986" y="5209211"/>
                  <a:pt x="9430812" y="5209211"/>
                </a:cubicBezTo>
                <a:cubicBezTo>
                  <a:pt x="9452467" y="5209211"/>
                  <a:pt x="9470329" y="5226526"/>
                  <a:pt x="9470329" y="5248170"/>
                </a:cubicBezTo>
                <a:cubicBezTo>
                  <a:pt x="9470329" y="5269815"/>
                  <a:pt x="9452467" y="5287671"/>
                  <a:pt x="9430812" y="5287671"/>
                </a:cubicBezTo>
                <a:cubicBezTo>
                  <a:pt x="9419986" y="5287671"/>
                  <a:pt x="9410242" y="5283207"/>
                  <a:pt x="9403205" y="5276038"/>
                </a:cubicBezTo>
                <a:lnTo>
                  <a:pt x="9399161" y="5266123"/>
                </a:lnTo>
                <a:lnTo>
                  <a:pt x="9353340" y="5266123"/>
                </a:lnTo>
                <a:lnTo>
                  <a:pt x="8912776" y="4825550"/>
                </a:lnTo>
                <a:lnTo>
                  <a:pt x="8660478" y="4825550"/>
                </a:lnTo>
                <a:lnTo>
                  <a:pt x="8601021" y="4884618"/>
                </a:lnTo>
                <a:lnTo>
                  <a:pt x="8604454" y="4893082"/>
                </a:lnTo>
                <a:cubicBezTo>
                  <a:pt x="8604454" y="4903110"/>
                  <a:pt x="8600772" y="4913274"/>
                  <a:pt x="8593404" y="4921134"/>
                </a:cubicBezTo>
                <a:cubicBezTo>
                  <a:pt x="8578126" y="4935768"/>
                  <a:pt x="8553568" y="4935768"/>
                  <a:pt x="8537744" y="4921134"/>
                </a:cubicBezTo>
                <a:cubicBezTo>
                  <a:pt x="8522466" y="4905413"/>
                  <a:pt x="8522466" y="4880480"/>
                  <a:pt x="8537744" y="4865845"/>
                </a:cubicBezTo>
                <a:cubicBezTo>
                  <a:pt x="8545656" y="4857989"/>
                  <a:pt x="8555752" y="4854057"/>
                  <a:pt x="8565779" y="4854057"/>
                </a:cubicBezTo>
                <a:lnTo>
                  <a:pt x="8577568" y="4859090"/>
                </a:lnTo>
                <a:close/>
                <a:moveTo>
                  <a:pt x="11095047" y="4748454"/>
                </a:moveTo>
                <a:cubicBezTo>
                  <a:pt x="11075054" y="4748454"/>
                  <a:pt x="11056814" y="4756735"/>
                  <a:pt x="11043576" y="4770113"/>
                </a:cubicBezTo>
                <a:lnTo>
                  <a:pt x="11024398" y="4816734"/>
                </a:lnTo>
                <a:lnTo>
                  <a:pt x="11166741" y="4816734"/>
                </a:lnTo>
                <a:lnTo>
                  <a:pt x="11147260" y="4770113"/>
                </a:lnTo>
                <a:cubicBezTo>
                  <a:pt x="11133818" y="4756735"/>
                  <a:pt x="11115311" y="4748454"/>
                  <a:pt x="11095047" y="4748454"/>
                </a:cubicBezTo>
                <a:close/>
                <a:moveTo>
                  <a:pt x="0" y="4723239"/>
                </a:moveTo>
                <a:lnTo>
                  <a:pt x="302266" y="4723239"/>
                </a:lnTo>
                <a:lnTo>
                  <a:pt x="715073" y="5135382"/>
                </a:lnTo>
                <a:lnTo>
                  <a:pt x="715073" y="5369419"/>
                </a:lnTo>
                <a:lnTo>
                  <a:pt x="1217502" y="5872788"/>
                </a:lnTo>
                <a:lnTo>
                  <a:pt x="1217502" y="6827006"/>
                </a:lnTo>
                <a:lnTo>
                  <a:pt x="1194146" y="6827006"/>
                </a:lnTo>
                <a:lnTo>
                  <a:pt x="1194146" y="5882563"/>
                </a:lnTo>
                <a:lnTo>
                  <a:pt x="691717" y="5379193"/>
                </a:lnTo>
                <a:lnTo>
                  <a:pt x="691717" y="5145157"/>
                </a:lnTo>
                <a:lnTo>
                  <a:pt x="292489" y="4746590"/>
                </a:lnTo>
                <a:lnTo>
                  <a:pt x="0" y="4746590"/>
                </a:lnTo>
                <a:close/>
                <a:moveTo>
                  <a:pt x="8193195" y="4653240"/>
                </a:moveTo>
                <a:cubicBezTo>
                  <a:pt x="8152327" y="4653240"/>
                  <a:pt x="8119086" y="4685821"/>
                  <a:pt x="8119086" y="4726566"/>
                </a:cubicBezTo>
                <a:cubicBezTo>
                  <a:pt x="8119086" y="4766761"/>
                  <a:pt x="8152327" y="4799895"/>
                  <a:pt x="8193195" y="4799895"/>
                </a:cubicBezTo>
                <a:cubicBezTo>
                  <a:pt x="8233463" y="4799895"/>
                  <a:pt x="8266703" y="4766761"/>
                  <a:pt x="8266703" y="4726566"/>
                </a:cubicBezTo>
                <a:cubicBezTo>
                  <a:pt x="8266703" y="4685821"/>
                  <a:pt x="8233463" y="4653240"/>
                  <a:pt x="8193195" y="4653240"/>
                </a:cubicBezTo>
                <a:close/>
                <a:moveTo>
                  <a:pt x="8193195" y="4629885"/>
                </a:moveTo>
                <a:cubicBezTo>
                  <a:pt x="8245997" y="4629885"/>
                  <a:pt x="8289590" y="4673331"/>
                  <a:pt x="8289590" y="4726566"/>
                </a:cubicBezTo>
                <a:cubicBezTo>
                  <a:pt x="8289590" y="4779798"/>
                  <a:pt x="8245997" y="4823251"/>
                  <a:pt x="8193195" y="4823251"/>
                </a:cubicBezTo>
                <a:cubicBezTo>
                  <a:pt x="8139794" y="4823251"/>
                  <a:pt x="8096200" y="4779798"/>
                  <a:pt x="8096200" y="4726566"/>
                </a:cubicBezTo>
                <a:cubicBezTo>
                  <a:pt x="8096200" y="4673331"/>
                  <a:pt x="8139794" y="4629885"/>
                  <a:pt x="8193195" y="4629885"/>
                </a:cubicBezTo>
                <a:close/>
                <a:moveTo>
                  <a:pt x="9415085" y="4609428"/>
                </a:moveTo>
                <a:cubicBezTo>
                  <a:pt x="9424051" y="4609428"/>
                  <a:pt x="9433155" y="4612911"/>
                  <a:pt x="9440493" y="4619875"/>
                </a:cubicBezTo>
                <a:cubicBezTo>
                  <a:pt x="9447014" y="4626567"/>
                  <a:pt x="9450278" y="4635274"/>
                  <a:pt x="9450278" y="4643979"/>
                </a:cubicBezTo>
                <a:lnTo>
                  <a:pt x="9444250" y="4658824"/>
                </a:lnTo>
                <a:lnTo>
                  <a:pt x="9629939" y="4844364"/>
                </a:lnTo>
                <a:lnTo>
                  <a:pt x="9967734" y="4844364"/>
                </a:lnTo>
                <a:lnTo>
                  <a:pt x="10599351" y="5476025"/>
                </a:lnTo>
                <a:lnTo>
                  <a:pt x="11042508" y="5476025"/>
                </a:lnTo>
                <a:lnTo>
                  <a:pt x="11104419" y="5536803"/>
                </a:lnTo>
                <a:lnTo>
                  <a:pt x="11104419" y="5770152"/>
                </a:lnTo>
                <a:lnTo>
                  <a:pt x="11179910" y="5845583"/>
                </a:lnTo>
                <a:lnTo>
                  <a:pt x="11582898" y="5845583"/>
                </a:lnTo>
                <a:lnTo>
                  <a:pt x="12160737" y="6422441"/>
                </a:lnTo>
                <a:lnTo>
                  <a:pt x="12192000" y="6422441"/>
                </a:lnTo>
                <a:lnTo>
                  <a:pt x="12192000" y="6445776"/>
                </a:lnTo>
                <a:lnTo>
                  <a:pt x="12151502" y="6445776"/>
                </a:lnTo>
                <a:lnTo>
                  <a:pt x="11573664" y="5868917"/>
                </a:lnTo>
                <a:lnTo>
                  <a:pt x="11170132" y="5868917"/>
                </a:lnTo>
                <a:lnTo>
                  <a:pt x="11081068" y="5779920"/>
                </a:lnTo>
                <a:lnTo>
                  <a:pt x="11081068" y="5546028"/>
                </a:lnTo>
                <a:lnTo>
                  <a:pt x="11033275" y="5498274"/>
                </a:lnTo>
                <a:lnTo>
                  <a:pt x="10589576" y="5498274"/>
                </a:lnTo>
                <a:lnTo>
                  <a:pt x="9957962" y="4867700"/>
                </a:lnTo>
                <a:lnTo>
                  <a:pt x="9621250" y="4867700"/>
                </a:lnTo>
                <a:lnTo>
                  <a:pt x="9426672" y="4673764"/>
                </a:lnTo>
                <a:lnTo>
                  <a:pt x="9415085" y="4678527"/>
                </a:lnTo>
                <a:cubicBezTo>
                  <a:pt x="9406113" y="4678527"/>
                  <a:pt x="9397283" y="4675044"/>
                  <a:pt x="9390488" y="4668085"/>
                </a:cubicBezTo>
                <a:cubicBezTo>
                  <a:pt x="9377444" y="4654693"/>
                  <a:pt x="9377444" y="4633265"/>
                  <a:pt x="9390488" y="4619875"/>
                </a:cubicBezTo>
                <a:cubicBezTo>
                  <a:pt x="9397283" y="4612911"/>
                  <a:pt x="9406113" y="4609428"/>
                  <a:pt x="9415085" y="4609428"/>
                </a:cubicBezTo>
                <a:close/>
                <a:moveTo>
                  <a:pt x="9892752" y="4404867"/>
                </a:moveTo>
                <a:cubicBezTo>
                  <a:pt x="9902443" y="4404867"/>
                  <a:pt x="9911192" y="4409115"/>
                  <a:pt x="9917515" y="4415694"/>
                </a:cubicBezTo>
                <a:lnTo>
                  <a:pt x="9923913" y="4431202"/>
                </a:lnTo>
                <a:lnTo>
                  <a:pt x="10052558" y="4431202"/>
                </a:lnTo>
                <a:lnTo>
                  <a:pt x="10735129" y="5112167"/>
                </a:lnTo>
                <a:lnTo>
                  <a:pt x="11250995" y="5112167"/>
                </a:lnTo>
                <a:lnTo>
                  <a:pt x="11958547" y="5819748"/>
                </a:lnTo>
                <a:lnTo>
                  <a:pt x="12192000" y="5819748"/>
                </a:lnTo>
                <a:lnTo>
                  <a:pt x="12192000" y="5843081"/>
                </a:lnTo>
                <a:lnTo>
                  <a:pt x="11949861" y="5843081"/>
                </a:lnTo>
                <a:lnTo>
                  <a:pt x="11241220" y="5134958"/>
                </a:lnTo>
                <a:lnTo>
                  <a:pt x="10725357" y="5134958"/>
                </a:lnTo>
                <a:lnTo>
                  <a:pt x="10043326" y="4453995"/>
                </a:lnTo>
                <a:lnTo>
                  <a:pt x="9922276" y="4453995"/>
                </a:lnTo>
                <a:lnTo>
                  <a:pt x="9917515" y="4465723"/>
                </a:lnTo>
                <a:cubicBezTo>
                  <a:pt x="9911192" y="4472160"/>
                  <a:pt x="9902443" y="4476133"/>
                  <a:pt x="9892752" y="4476133"/>
                </a:cubicBezTo>
                <a:cubicBezTo>
                  <a:pt x="9874444" y="4476133"/>
                  <a:pt x="9858833" y="4460240"/>
                  <a:pt x="9858833" y="4440502"/>
                </a:cubicBezTo>
                <a:cubicBezTo>
                  <a:pt x="9858833" y="4421861"/>
                  <a:pt x="9874444" y="4404867"/>
                  <a:pt x="9892752" y="4404867"/>
                </a:cubicBezTo>
                <a:close/>
                <a:moveTo>
                  <a:pt x="8980543" y="4368378"/>
                </a:moveTo>
                <a:cubicBezTo>
                  <a:pt x="8939906" y="4368378"/>
                  <a:pt x="8907933" y="4400967"/>
                  <a:pt x="8907933" y="4441700"/>
                </a:cubicBezTo>
                <a:cubicBezTo>
                  <a:pt x="8907933" y="4481891"/>
                  <a:pt x="8939906" y="4515023"/>
                  <a:pt x="8980543" y="4515023"/>
                </a:cubicBezTo>
                <a:cubicBezTo>
                  <a:pt x="9021724" y="4515023"/>
                  <a:pt x="9054238" y="4481891"/>
                  <a:pt x="9054238" y="4441700"/>
                </a:cubicBezTo>
                <a:cubicBezTo>
                  <a:pt x="9054238" y="4400967"/>
                  <a:pt x="9021724" y="4368378"/>
                  <a:pt x="8980543" y="4368378"/>
                </a:cubicBezTo>
                <a:close/>
                <a:moveTo>
                  <a:pt x="8726947" y="4368378"/>
                </a:moveTo>
                <a:cubicBezTo>
                  <a:pt x="8686191" y="4368378"/>
                  <a:pt x="8653590" y="4400967"/>
                  <a:pt x="8653590" y="4441700"/>
                </a:cubicBezTo>
                <a:cubicBezTo>
                  <a:pt x="8653590" y="4481891"/>
                  <a:pt x="8686191" y="4515023"/>
                  <a:pt x="8726947" y="4515023"/>
                </a:cubicBezTo>
                <a:cubicBezTo>
                  <a:pt x="8767159" y="4515023"/>
                  <a:pt x="8800307" y="4481891"/>
                  <a:pt x="8800307" y="4441700"/>
                </a:cubicBezTo>
                <a:cubicBezTo>
                  <a:pt x="8800307" y="4400967"/>
                  <a:pt x="8767159" y="4368378"/>
                  <a:pt x="8726947" y="4368378"/>
                </a:cubicBezTo>
                <a:close/>
                <a:moveTo>
                  <a:pt x="8456315" y="4368378"/>
                </a:moveTo>
                <a:cubicBezTo>
                  <a:pt x="8415562" y="4368378"/>
                  <a:pt x="8382414" y="4400967"/>
                  <a:pt x="8382414" y="4441700"/>
                </a:cubicBezTo>
                <a:cubicBezTo>
                  <a:pt x="8382414" y="4481891"/>
                  <a:pt x="8415562" y="4515023"/>
                  <a:pt x="8456315" y="4515023"/>
                </a:cubicBezTo>
                <a:cubicBezTo>
                  <a:pt x="8496526" y="4515023"/>
                  <a:pt x="8529676" y="4481891"/>
                  <a:pt x="8529676" y="4441700"/>
                </a:cubicBezTo>
                <a:cubicBezTo>
                  <a:pt x="8529676" y="4400967"/>
                  <a:pt x="8496526" y="4368378"/>
                  <a:pt x="8456315" y="4368378"/>
                </a:cubicBezTo>
                <a:close/>
                <a:moveTo>
                  <a:pt x="8193195" y="4368378"/>
                </a:moveTo>
                <a:cubicBezTo>
                  <a:pt x="8152327" y="4368378"/>
                  <a:pt x="8119086" y="4400967"/>
                  <a:pt x="8119086" y="4441700"/>
                </a:cubicBezTo>
                <a:cubicBezTo>
                  <a:pt x="8119086" y="4481891"/>
                  <a:pt x="8152327" y="4515023"/>
                  <a:pt x="8193195" y="4515023"/>
                </a:cubicBezTo>
                <a:cubicBezTo>
                  <a:pt x="8233463" y="4515023"/>
                  <a:pt x="8266703" y="4481891"/>
                  <a:pt x="8266703" y="4441700"/>
                </a:cubicBezTo>
                <a:cubicBezTo>
                  <a:pt x="8266703" y="4400967"/>
                  <a:pt x="8233463" y="4368378"/>
                  <a:pt x="8193195" y="4368378"/>
                </a:cubicBezTo>
                <a:close/>
                <a:moveTo>
                  <a:pt x="8980543" y="4345025"/>
                </a:moveTo>
                <a:cubicBezTo>
                  <a:pt x="9034188" y="4345025"/>
                  <a:pt x="9077540" y="4388474"/>
                  <a:pt x="9077540" y="4441700"/>
                </a:cubicBezTo>
                <a:cubicBezTo>
                  <a:pt x="9077540" y="4494929"/>
                  <a:pt x="9034188" y="4538382"/>
                  <a:pt x="8980543" y="4538382"/>
                </a:cubicBezTo>
                <a:cubicBezTo>
                  <a:pt x="8927442" y="4538382"/>
                  <a:pt x="8884089" y="4494929"/>
                  <a:pt x="8884089" y="4441700"/>
                </a:cubicBezTo>
                <a:cubicBezTo>
                  <a:pt x="8884089" y="4388474"/>
                  <a:pt x="8927442" y="4345025"/>
                  <a:pt x="8980543" y="4345025"/>
                </a:cubicBezTo>
                <a:close/>
                <a:moveTo>
                  <a:pt x="8726947" y="4345025"/>
                </a:moveTo>
                <a:cubicBezTo>
                  <a:pt x="8780200" y="4345025"/>
                  <a:pt x="8823676" y="4388474"/>
                  <a:pt x="8823676" y="4441700"/>
                </a:cubicBezTo>
                <a:cubicBezTo>
                  <a:pt x="8823676" y="4494929"/>
                  <a:pt x="8780200" y="4538382"/>
                  <a:pt x="8726947" y="4538382"/>
                </a:cubicBezTo>
                <a:cubicBezTo>
                  <a:pt x="8673694" y="4538382"/>
                  <a:pt x="8630224" y="4494929"/>
                  <a:pt x="8630224" y="4441700"/>
                </a:cubicBezTo>
                <a:cubicBezTo>
                  <a:pt x="8630224" y="4388474"/>
                  <a:pt x="8673694" y="4345025"/>
                  <a:pt x="8726947" y="4345025"/>
                </a:cubicBezTo>
                <a:close/>
                <a:moveTo>
                  <a:pt x="8456315" y="4345025"/>
                </a:moveTo>
                <a:cubicBezTo>
                  <a:pt x="8509570" y="4345025"/>
                  <a:pt x="8553041" y="4388474"/>
                  <a:pt x="8553041" y="4441700"/>
                </a:cubicBezTo>
                <a:cubicBezTo>
                  <a:pt x="8553041" y="4494929"/>
                  <a:pt x="8509570" y="4538382"/>
                  <a:pt x="8456315" y="4538382"/>
                </a:cubicBezTo>
                <a:cubicBezTo>
                  <a:pt x="8403064" y="4538382"/>
                  <a:pt x="8359593" y="4494929"/>
                  <a:pt x="8359593" y="4441700"/>
                </a:cubicBezTo>
                <a:cubicBezTo>
                  <a:pt x="8359593" y="4388474"/>
                  <a:pt x="8403064" y="4345025"/>
                  <a:pt x="8456315" y="4345025"/>
                </a:cubicBezTo>
                <a:close/>
                <a:moveTo>
                  <a:pt x="8193195" y="4345025"/>
                </a:moveTo>
                <a:cubicBezTo>
                  <a:pt x="8245997" y="4345025"/>
                  <a:pt x="8289592" y="4388474"/>
                  <a:pt x="8289592" y="4441700"/>
                </a:cubicBezTo>
                <a:cubicBezTo>
                  <a:pt x="8289592" y="4494929"/>
                  <a:pt x="8245997" y="4538382"/>
                  <a:pt x="8193195" y="4538382"/>
                </a:cubicBezTo>
                <a:cubicBezTo>
                  <a:pt x="8139794" y="4538382"/>
                  <a:pt x="8096200" y="4494929"/>
                  <a:pt x="8096200" y="4441700"/>
                </a:cubicBezTo>
                <a:cubicBezTo>
                  <a:pt x="8096200" y="4388474"/>
                  <a:pt x="8139794" y="4345025"/>
                  <a:pt x="8193195" y="4345025"/>
                </a:cubicBezTo>
                <a:close/>
                <a:moveTo>
                  <a:pt x="9619072" y="4244492"/>
                </a:moveTo>
                <a:cubicBezTo>
                  <a:pt x="9628948" y="4244492"/>
                  <a:pt x="9637859" y="4248387"/>
                  <a:pt x="9644300" y="4254649"/>
                </a:cubicBezTo>
                <a:lnTo>
                  <a:pt x="9650214" y="4268428"/>
                </a:lnTo>
                <a:lnTo>
                  <a:pt x="10122228" y="4268428"/>
                </a:lnTo>
                <a:lnTo>
                  <a:pt x="10815725" y="4962394"/>
                </a:lnTo>
                <a:lnTo>
                  <a:pt x="11290364" y="4962394"/>
                </a:lnTo>
                <a:lnTo>
                  <a:pt x="11976266" y="5647155"/>
                </a:lnTo>
                <a:lnTo>
                  <a:pt x="12192000" y="5647155"/>
                </a:lnTo>
                <a:lnTo>
                  <a:pt x="12192000" y="5669943"/>
                </a:lnTo>
                <a:lnTo>
                  <a:pt x="11967035" y="5669943"/>
                </a:lnTo>
                <a:lnTo>
                  <a:pt x="11281676" y="4985716"/>
                </a:lnTo>
                <a:lnTo>
                  <a:pt x="10805950" y="4985716"/>
                </a:lnTo>
                <a:lnTo>
                  <a:pt x="10112452" y="4291758"/>
                </a:lnTo>
                <a:lnTo>
                  <a:pt x="9649263" y="4291758"/>
                </a:lnTo>
                <a:lnTo>
                  <a:pt x="9644300" y="4303414"/>
                </a:lnTo>
                <a:cubicBezTo>
                  <a:pt x="9637859" y="4309604"/>
                  <a:pt x="9628948" y="4313371"/>
                  <a:pt x="9619072" y="4313371"/>
                </a:cubicBezTo>
                <a:cubicBezTo>
                  <a:pt x="9599324" y="4313371"/>
                  <a:pt x="9583412" y="4298301"/>
                  <a:pt x="9583412" y="4278929"/>
                </a:cubicBezTo>
                <a:cubicBezTo>
                  <a:pt x="9583412" y="4260096"/>
                  <a:pt x="9599324" y="4244492"/>
                  <a:pt x="9619072" y="4244492"/>
                </a:cubicBezTo>
                <a:close/>
                <a:moveTo>
                  <a:pt x="8726947" y="4119418"/>
                </a:moveTo>
                <a:cubicBezTo>
                  <a:pt x="8686193" y="4119418"/>
                  <a:pt x="8653590" y="4152555"/>
                  <a:pt x="8653590" y="4192742"/>
                </a:cubicBezTo>
                <a:cubicBezTo>
                  <a:pt x="8653590" y="4233484"/>
                  <a:pt x="8686193" y="4266616"/>
                  <a:pt x="8726947" y="4266616"/>
                </a:cubicBezTo>
                <a:cubicBezTo>
                  <a:pt x="8767159" y="4266616"/>
                  <a:pt x="8800307" y="4233484"/>
                  <a:pt x="8800307" y="4192742"/>
                </a:cubicBezTo>
                <a:cubicBezTo>
                  <a:pt x="8800307" y="4152555"/>
                  <a:pt x="8767159" y="4119418"/>
                  <a:pt x="8726947" y="4119418"/>
                </a:cubicBezTo>
                <a:close/>
                <a:moveTo>
                  <a:pt x="8726947" y="4096066"/>
                </a:moveTo>
                <a:cubicBezTo>
                  <a:pt x="8780200" y="4096066"/>
                  <a:pt x="8823676" y="4139522"/>
                  <a:pt x="8823676" y="4192742"/>
                </a:cubicBezTo>
                <a:cubicBezTo>
                  <a:pt x="8823676" y="4245974"/>
                  <a:pt x="8780200" y="4289427"/>
                  <a:pt x="8726947" y="4289427"/>
                </a:cubicBezTo>
                <a:cubicBezTo>
                  <a:pt x="8673694" y="4289427"/>
                  <a:pt x="8630224" y="4245974"/>
                  <a:pt x="8630224" y="4192742"/>
                </a:cubicBezTo>
                <a:cubicBezTo>
                  <a:pt x="8630224" y="4139522"/>
                  <a:pt x="8673694" y="4096066"/>
                  <a:pt x="8726947" y="4096066"/>
                </a:cubicBezTo>
                <a:close/>
                <a:moveTo>
                  <a:pt x="9806530" y="4084093"/>
                </a:moveTo>
                <a:cubicBezTo>
                  <a:pt x="9816226" y="4084093"/>
                  <a:pt x="9824970" y="4087996"/>
                  <a:pt x="9831300" y="4094316"/>
                </a:cubicBezTo>
                <a:lnTo>
                  <a:pt x="9836966" y="4108035"/>
                </a:lnTo>
                <a:lnTo>
                  <a:pt x="10192648" y="4108035"/>
                </a:lnTo>
                <a:lnTo>
                  <a:pt x="10901459" y="4816734"/>
                </a:lnTo>
                <a:lnTo>
                  <a:pt x="11001172" y="4816734"/>
                </a:lnTo>
                <a:lnTo>
                  <a:pt x="11027094" y="4754018"/>
                </a:lnTo>
                <a:cubicBezTo>
                  <a:pt x="11044522" y="4736503"/>
                  <a:pt x="11068567" y="4725636"/>
                  <a:pt x="11095047" y="4725636"/>
                </a:cubicBezTo>
                <a:cubicBezTo>
                  <a:pt x="11121524" y="4725636"/>
                  <a:pt x="11145842" y="4736503"/>
                  <a:pt x="11163538" y="4754018"/>
                </a:cubicBezTo>
                <a:lnTo>
                  <a:pt x="11189956" y="4816734"/>
                </a:lnTo>
                <a:lnTo>
                  <a:pt x="11346841" y="4816734"/>
                </a:lnTo>
                <a:lnTo>
                  <a:pt x="12016008" y="5484756"/>
                </a:lnTo>
                <a:lnTo>
                  <a:pt x="12192000" y="5484756"/>
                </a:lnTo>
                <a:lnTo>
                  <a:pt x="12192000" y="5508091"/>
                </a:lnTo>
                <a:lnTo>
                  <a:pt x="12006230" y="5508091"/>
                </a:lnTo>
                <a:lnTo>
                  <a:pt x="11337064" y="4839526"/>
                </a:lnTo>
                <a:lnTo>
                  <a:pt x="11185066" y="4839526"/>
                </a:lnTo>
                <a:lnTo>
                  <a:pt x="11163538" y="4890629"/>
                </a:lnTo>
                <a:cubicBezTo>
                  <a:pt x="11145842" y="4908147"/>
                  <a:pt x="11121524" y="4919010"/>
                  <a:pt x="11095047" y="4919010"/>
                </a:cubicBezTo>
                <a:cubicBezTo>
                  <a:pt x="11068567" y="4919010"/>
                  <a:pt x="11044522" y="4908147"/>
                  <a:pt x="11027094" y="4890629"/>
                </a:cubicBezTo>
                <a:lnTo>
                  <a:pt x="11005970" y="4839526"/>
                </a:lnTo>
                <a:lnTo>
                  <a:pt x="10891682" y="4839526"/>
                </a:lnTo>
                <a:lnTo>
                  <a:pt x="10182874" y="4130825"/>
                </a:lnTo>
                <a:lnTo>
                  <a:pt x="9836526" y="4130825"/>
                </a:lnTo>
                <a:lnTo>
                  <a:pt x="9831300" y="4143091"/>
                </a:lnTo>
                <a:cubicBezTo>
                  <a:pt x="9824970" y="4149217"/>
                  <a:pt x="9816226" y="4152983"/>
                  <a:pt x="9806530" y="4152983"/>
                </a:cubicBezTo>
                <a:cubicBezTo>
                  <a:pt x="9787149" y="4152983"/>
                  <a:pt x="9772613" y="4137917"/>
                  <a:pt x="9772613" y="4119077"/>
                </a:cubicBezTo>
                <a:cubicBezTo>
                  <a:pt x="9772613" y="4099704"/>
                  <a:pt x="9787149" y="4084093"/>
                  <a:pt x="9806530" y="4084093"/>
                </a:cubicBezTo>
                <a:close/>
                <a:moveTo>
                  <a:pt x="8510192" y="3887775"/>
                </a:moveTo>
                <a:cubicBezTo>
                  <a:pt x="8520066" y="3887775"/>
                  <a:pt x="8528978" y="3891647"/>
                  <a:pt x="8535424" y="3897924"/>
                </a:cubicBezTo>
                <a:lnTo>
                  <a:pt x="8541272" y="3911712"/>
                </a:lnTo>
                <a:lnTo>
                  <a:pt x="8775444" y="3911712"/>
                </a:lnTo>
                <a:lnTo>
                  <a:pt x="9181609" y="4317865"/>
                </a:lnTo>
                <a:lnTo>
                  <a:pt x="9181609" y="4639825"/>
                </a:lnTo>
                <a:lnTo>
                  <a:pt x="9525870" y="4985147"/>
                </a:lnTo>
                <a:lnTo>
                  <a:pt x="9862534" y="4985147"/>
                </a:lnTo>
                <a:lnTo>
                  <a:pt x="10459830" y="5582420"/>
                </a:lnTo>
                <a:lnTo>
                  <a:pt x="10459830" y="5805581"/>
                </a:lnTo>
                <a:lnTo>
                  <a:pt x="10669427" y="6015170"/>
                </a:lnTo>
                <a:lnTo>
                  <a:pt x="11530094" y="6015170"/>
                </a:lnTo>
                <a:lnTo>
                  <a:pt x="12149099" y="6634702"/>
                </a:lnTo>
                <a:lnTo>
                  <a:pt x="12192000" y="6634702"/>
                </a:lnTo>
                <a:lnTo>
                  <a:pt x="12192000" y="6657508"/>
                </a:lnTo>
                <a:lnTo>
                  <a:pt x="12139326" y="6657508"/>
                </a:lnTo>
                <a:lnTo>
                  <a:pt x="11520321" y="6038518"/>
                </a:lnTo>
                <a:lnTo>
                  <a:pt x="10660740" y="6038518"/>
                </a:lnTo>
                <a:lnTo>
                  <a:pt x="10436482" y="5814811"/>
                </a:lnTo>
                <a:lnTo>
                  <a:pt x="10436482" y="5592193"/>
                </a:lnTo>
                <a:lnTo>
                  <a:pt x="9852759" y="5007953"/>
                </a:lnTo>
                <a:lnTo>
                  <a:pt x="9517182" y="5007953"/>
                </a:lnTo>
                <a:lnTo>
                  <a:pt x="9158259" y="4649594"/>
                </a:lnTo>
                <a:lnTo>
                  <a:pt x="9158259" y="4327640"/>
                </a:lnTo>
                <a:lnTo>
                  <a:pt x="8766753" y="3935067"/>
                </a:lnTo>
                <a:lnTo>
                  <a:pt x="8540404" y="3935067"/>
                </a:lnTo>
                <a:lnTo>
                  <a:pt x="8535424" y="3946592"/>
                </a:lnTo>
                <a:cubicBezTo>
                  <a:pt x="8528978" y="3952800"/>
                  <a:pt x="8520066" y="3956675"/>
                  <a:pt x="8510192" y="3956675"/>
                </a:cubicBezTo>
                <a:cubicBezTo>
                  <a:pt x="8490448" y="3956675"/>
                  <a:pt x="8474544" y="3941187"/>
                  <a:pt x="8474544" y="3922489"/>
                </a:cubicBezTo>
                <a:cubicBezTo>
                  <a:pt x="8474544" y="3903262"/>
                  <a:pt x="8490448" y="3887775"/>
                  <a:pt x="8510192" y="3887775"/>
                </a:cubicBezTo>
                <a:close/>
                <a:moveTo>
                  <a:pt x="8200054" y="3841705"/>
                </a:moveTo>
                <a:cubicBezTo>
                  <a:pt x="8159897" y="3841705"/>
                  <a:pt x="8126749" y="3874841"/>
                  <a:pt x="8126749" y="3915034"/>
                </a:cubicBezTo>
                <a:cubicBezTo>
                  <a:pt x="8126749" y="3955779"/>
                  <a:pt x="8159897" y="3988911"/>
                  <a:pt x="8200054" y="3988911"/>
                </a:cubicBezTo>
                <a:cubicBezTo>
                  <a:pt x="8241353" y="3988911"/>
                  <a:pt x="8273414" y="3955779"/>
                  <a:pt x="8273414" y="3915034"/>
                </a:cubicBezTo>
                <a:cubicBezTo>
                  <a:pt x="8273414" y="3874841"/>
                  <a:pt x="8241353" y="3841705"/>
                  <a:pt x="8200054" y="3841705"/>
                </a:cubicBezTo>
                <a:close/>
                <a:moveTo>
                  <a:pt x="9798627" y="3840875"/>
                </a:moveTo>
                <a:cubicBezTo>
                  <a:pt x="9807659" y="3840875"/>
                  <a:pt x="9816626" y="3844245"/>
                  <a:pt x="9823153" y="3850988"/>
                </a:cubicBezTo>
                <a:cubicBezTo>
                  <a:pt x="9829946" y="3857734"/>
                  <a:pt x="9833342" y="3866632"/>
                  <a:pt x="9833342" y="3875535"/>
                </a:cubicBezTo>
                <a:lnTo>
                  <a:pt x="9827832" y="3888802"/>
                </a:lnTo>
                <a:lnTo>
                  <a:pt x="9900707" y="3961274"/>
                </a:lnTo>
                <a:lnTo>
                  <a:pt x="10291164" y="3961274"/>
                </a:lnTo>
                <a:lnTo>
                  <a:pt x="10984086" y="4654202"/>
                </a:lnTo>
                <a:lnTo>
                  <a:pt x="11370755" y="4654202"/>
                </a:lnTo>
                <a:lnTo>
                  <a:pt x="12051184" y="5334652"/>
                </a:lnTo>
                <a:lnTo>
                  <a:pt x="12192000" y="5334652"/>
                </a:lnTo>
                <a:lnTo>
                  <a:pt x="12192000" y="5358004"/>
                </a:lnTo>
                <a:lnTo>
                  <a:pt x="12042495" y="5358004"/>
                </a:lnTo>
                <a:lnTo>
                  <a:pt x="11361524" y="4677001"/>
                </a:lnTo>
                <a:lnTo>
                  <a:pt x="10974313" y="4677001"/>
                </a:lnTo>
                <a:lnTo>
                  <a:pt x="10281386" y="3984627"/>
                </a:lnTo>
                <a:lnTo>
                  <a:pt x="9890931" y="3984627"/>
                </a:lnTo>
                <a:lnTo>
                  <a:pt x="9811592" y="3904850"/>
                </a:lnTo>
                <a:lnTo>
                  <a:pt x="9798627" y="3910200"/>
                </a:lnTo>
                <a:cubicBezTo>
                  <a:pt x="9789588" y="3910200"/>
                  <a:pt x="9780481" y="3906823"/>
                  <a:pt x="9773690" y="3900083"/>
                </a:cubicBezTo>
                <a:cubicBezTo>
                  <a:pt x="9760644" y="3886594"/>
                  <a:pt x="9760644" y="3864476"/>
                  <a:pt x="9773690" y="3850988"/>
                </a:cubicBezTo>
                <a:cubicBezTo>
                  <a:pt x="9780481" y="3844245"/>
                  <a:pt x="9789588" y="3840875"/>
                  <a:pt x="9798627" y="3840875"/>
                </a:cubicBezTo>
                <a:close/>
                <a:moveTo>
                  <a:pt x="8200054" y="3818350"/>
                </a:moveTo>
                <a:cubicBezTo>
                  <a:pt x="8253308" y="3818350"/>
                  <a:pt x="8296779" y="3861803"/>
                  <a:pt x="8296779" y="3915034"/>
                </a:cubicBezTo>
                <a:cubicBezTo>
                  <a:pt x="8296779" y="3968271"/>
                  <a:pt x="8253308" y="4011727"/>
                  <a:pt x="8200054" y="4011727"/>
                </a:cubicBezTo>
                <a:cubicBezTo>
                  <a:pt x="8146855" y="4011727"/>
                  <a:pt x="8103383" y="3968271"/>
                  <a:pt x="8103383" y="3915034"/>
                </a:cubicBezTo>
                <a:cubicBezTo>
                  <a:pt x="8103383" y="3861803"/>
                  <a:pt x="8146855" y="3818350"/>
                  <a:pt x="8200054" y="3818350"/>
                </a:cubicBezTo>
                <a:close/>
                <a:moveTo>
                  <a:pt x="9650371" y="3622054"/>
                </a:moveTo>
                <a:lnTo>
                  <a:pt x="10170180" y="3622054"/>
                </a:lnTo>
                <a:lnTo>
                  <a:pt x="11037611" y="4489104"/>
                </a:lnTo>
                <a:lnTo>
                  <a:pt x="11406978" y="4489104"/>
                </a:lnTo>
                <a:lnTo>
                  <a:pt x="12113625" y="5195441"/>
                </a:lnTo>
                <a:lnTo>
                  <a:pt x="12192000" y="5195441"/>
                </a:lnTo>
                <a:lnTo>
                  <a:pt x="12192000" y="5218243"/>
                </a:lnTo>
                <a:lnTo>
                  <a:pt x="12103849" y="5218243"/>
                </a:lnTo>
                <a:lnTo>
                  <a:pt x="11397204" y="4512449"/>
                </a:lnTo>
                <a:lnTo>
                  <a:pt x="11027834" y="4512449"/>
                </a:lnTo>
                <a:lnTo>
                  <a:pt x="10160401" y="3645399"/>
                </a:lnTo>
                <a:lnTo>
                  <a:pt x="9660150" y="3645399"/>
                </a:lnTo>
                <a:lnTo>
                  <a:pt x="9536054" y="3769427"/>
                </a:lnTo>
                <a:lnTo>
                  <a:pt x="9541196" y="3781906"/>
                </a:lnTo>
                <a:cubicBezTo>
                  <a:pt x="9541196" y="3790745"/>
                  <a:pt x="9537848" y="3799584"/>
                  <a:pt x="9531149" y="3806278"/>
                </a:cubicBezTo>
                <a:cubicBezTo>
                  <a:pt x="9517215" y="3820208"/>
                  <a:pt x="9495778" y="3820208"/>
                  <a:pt x="9482377" y="3806278"/>
                </a:cubicBezTo>
                <a:cubicBezTo>
                  <a:pt x="9468444" y="3792887"/>
                  <a:pt x="9468444" y="3770931"/>
                  <a:pt x="9482377" y="3757530"/>
                </a:cubicBezTo>
                <a:cubicBezTo>
                  <a:pt x="9489076" y="3750838"/>
                  <a:pt x="9497788" y="3747489"/>
                  <a:pt x="9506564" y="3747489"/>
                </a:cubicBezTo>
                <a:lnTo>
                  <a:pt x="9519889" y="3752931"/>
                </a:lnTo>
                <a:close/>
                <a:moveTo>
                  <a:pt x="8791057" y="3619660"/>
                </a:moveTo>
                <a:cubicBezTo>
                  <a:pt x="8800749" y="3619660"/>
                  <a:pt x="8809498" y="3623560"/>
                  <a:pt x="8815824" y="3629884"/>
                </a:cubicBezTo>
                <a:lnTo>
                  <a:pt x="8821490" y="3643594"/>
                </a:lnTo>
                <a:lnTo>
                  <a:pt x="8970250" y="3643594"/>
                </a:lnTo>
                <a:lnTo>
                  <a:pt x="9338540" y="4011168"/>
                </a:lnTo>
                <a:lnTo>
                  <a:pt x="9338540" y="4310868"/>
                </a:lnTo>
                <a:lnTo>
                  <a:pt x="9706291" y="4678401"/>
                </a:lnTo>
                <a:lnTo>
                  <a:pt x="10041988" y="4678401"/>
                </a:lnTo>
                <a:lnTo>
                  <a:pt x="10698715" y="5334808"/>
                </a:lnTo>
                <a:lnTo>
                  <a:pt x="11237566" y="5334808"/>
                </a:lnTo>
                <a:lnTo>
                  <a:pt x="11900276" y="5997733"/>
                </a:lnTo>
                <a:lnTo>
                  <a:pt x="12192000" y="5997733"/>
                </a:lnTo>
                <a:lnTo>
                  <a:pt x="12192000" y="6020535"/>
                </a:lnTo>
                <a:lnTo>
                  <a:pt x="11890498" y="6020535"/>
                </a:lnTo>
                <a:lnTo>
                  <a:pt x="11227789" y="5358155"/>
                </a:lnTo>
                <a:lnTo>
                  <a:pt x="10689480" y="5358155"/>
                </a:lnTo>
                <a:lnTo>
                  <a:pt x="10032754" y="4701205"/>
                </a:lnTo>
                <a:lnTo>
                  <a:pt x="9696517" y="4701205"/>
                </a:lnTo>
                <a:lnTo>
                  <a:pt x="9315184" y="4320095"/>
                </a:lnTo>
                <a:lnTo>
                  <a:pt x="9315184" y="4020943"/>
                </a:lnTo>
                <a:lnTo>
                  <a:pt x="8960471" y="3666945"/>
                </a:lnTo>
                <a:lnTo>
                  <a:pt x="8820771" y="3666945"/>
                </a:lnTo>
                <a:lnTo>
                  <a:pt x="8815824" y="3678453"/>
                </a:lnTo>
                <a:cubicBezTo>
                  <a:pt x="8809498" y="3684645"/>
                  <a:pt x="8800749" y="3688544"/>
                  <a:pt x="8791057" y="3688544"/>
                </a:cubicBezTo>
                <a:cubicBezTo>
                  <a:pt x="8771677" y="3688544"/>
                  <a:pt x="8757138" y="3672939"/>
                  <a:pt x="8757138" y="3654640"/>
                </a:cubicBezTo>
                <a:cubicBezTo>
                  <a:pt x="8757138" y="3635266"/>
                  <a:pt x="8771677" y="3619660"/>
                  <a:pt x="8791057" y="3619660"/>
                </a:cubicBezTo>
                <a:close/>
                <a:moveTo>
                  <a:pt x="8464042" y="3585557"/>
                </a:moveTo>
                <a:cubicBezTo>
                  <a:pt x="8423512" y="3585557"/>
                  <a:pt x="8390010" y="3618692"/>
                  <a:pt x="8390010" y="3658884"/>
                </a:cubicBezTo>
                <a:cubicBezTo>
                  <a:pt x="8390010" y="3700169"/>
                  <a:pt x="8423512" y="3733299"/>
                  <a:pt x="8464042" y="3733299"/>
                </a:cubicBezTo>
                <a:cubicBezTo>
                  <a:pt x="8504029" y="3733299"/>
                  <a:pt x="8536990" y="3700169"/>
                  <a:pt x="8536990" y="3658884"/>
                </a:cubicBezTo>
                <a:cubicBezTo>
                  <a:pt x="8536990" y="3618692"/>
                  <a:pt x="8504029" y="3585557"/>
                  <a:pt x="8464042" y="3585557"/>
                </a:cubicBezTo>
                <a:close/>
                <a:moveTo>
                  <a:pt x="8200054" y="3585557"/>
                </a:moveTo>
                <a:cubicBezTo>
                  <a:pt x="8159897" y="3585557"/>
                  <a:pt x="8126749" y="3618692"/>
                  <a:pt x="8126749" y="3658884"/>
                </a:cubicBezTo>
                <a:cubicBezTo>
                  <a:pt x="8126749" y="3700169"/>
                  <a:pt x="8159897" y="3733299"/>
                  <a:pt x="8200054" y="3733299"/>
                </a:cubicBezTo>
                <a:cubicBezTo>
                  <a:pt x="8241354" y="3733299"/>
                  <a:pt x="8273414" y="3700169"/>
                  <a:pt x="8273414" y="3658884"/>
                </a:cubicBezTo>
                <a:cubicBezTo>
                  <a:pt x="8273414" y="3618692"/>
                  <a:pt x="8241354" y="3585557"/>
                  <a:pt x="8200054" y="3585557"/>
                </a:cubicBezTo>
                <a:close/>
                <a:moveTo>
                  <a:pt x="8464042" y="3562199"/>
                </a:moveTo>
                <a:cubicBezTo>
                  <a:pt x="8516996" y="3562199"/>
                  <a:pt x="8560224" y="3605653"/>
                  <a:pt x="8560224" y="3658884"/>
                </a:cubicBezTo>
                <a:cubicBezTo>
                  <a:pt x="8560224" y="3712661"/>
                  <a:pt x="8516996" y="3755564"/>
                  <a:pt x="8464042" y="3755564"/>
                </a:cubicBezTo>
                <a:cubicBezTo>
                  <a:pt x="8410004" y="3755564"/>
                  <a:pt x="8366774" y="3712661"/>
                  <a:pt x="8366774" y="3658884"/>
                </a:cubicBezTo>
                <a:cubicBezTo>
                  <a:pt x="8366774" y="3605653"/>
                  <a:pt x="8410004" y="3562199"/>
                  <a:pt x="8464042" y="3562199"/>
                </a:cubicBezTo>
                <a:close/>
                <a:moveTo>
                  <a:pt x="8200054" y="3562199"/>
                </a:moveTo>
                <a:cubicBezTo>
                  <a:pt x="8253308" y="3562199"/>
                  <a:pt x="8296780" y="3605653"/>
                  <a:pt x="8296780" y="3658884"/>
                </a:cubicBezTo>
                <a:cubicBezTo>
                  <a:pt x="8296780" y="3712661"/>
                  <a:pt x="8253308" y="3755564"/>
                  <a:pt x="8200054" y="3755564"/>
                </a:cubicBezTo>
                <a:cubicBezTo>
                  <a:pt x="8146855" y="3755564"/>
                  <a:pt x="8103383" y="3712661"/>
                  <a:pt x="8103383" y="3658884"/>
                </a:cubicBezTo>
                <a:cubicBezTo>
                  <a:pt x="8103383" y="3605653"/>
                  <a:pt x="8146855" y="3562199"/>
                  <a:pt x="8200054" y="3562199"/>
                </a:cubicBezTo>
                <a:close/>
                <a:moveTo>
                  <a:pt x="10115382" y="3430526"/>
                </a:moveTo>
                <a:cubicBezTo>
                  <a:pt x="10124978" y="3430526"/>
                  <a:pt x="10133755" y="3434533"/>
                  <a:pt x="10140131" y="3440873"/>
                </a:cubicBezTo>
                <a:lnTo>
                  <a:pt x="10145906" y="3454468"/>
                </a:lnTo>
                <a:lnTo>
                  <a:pt x="10253414" y="3454468"/>
                </a:lnTo>
                <a:lnTo>
                  <a:pt x="11110151" y="4310657"/>
                </a:lnTo>
                <a:lnTo>
                  <a:pt x="11653982" y="4310657"/>
                </a:lnTo>
                <a:lnTo>
                  <a:pt x="11717008" y="4373673"/>
                </a:lnTo>
                <a:lnTo>
                  <a:pt x="11717008" y="4582270"/>
                </a:lnTo>
                <a:lnTo>
                  <a:pt x="12154876" y="5021213"/>
                </a:lnTo>
                <a:lnTo>
                  <a:pt x="12192000" y="5021213"/>
                </a:lnTo>
                <a:lnTo>
                  <a:pt x="12192000" y="5043486"/>
                </a:lnTo>
                <a:lnTo>
                  <a:pt x="12145095" y="5043486"/>
                </a:lnTo>
                <a:lnTo>
                  <a:pt x="11693640" y="4591506"/>
                </a:lnTo>
                <a:lnTo>
                  <a:pt x="11693640" y="4382904"/>
                </a:lnTo>
                <a:lnTo>
                  <a:pt x="11644203" y="4334017"/>
                </a:lnTo>
                <a:lnTo>
                  <a:pt x="11100374" y="4334017"/>
                </a:lnTo>
                <a:lnTo>
                  <a:pt x="10243636" y="3477832"/>
                </a:lnTo>
                <a:lnTo>
                  <a:pt x="10145119" y="3477832"/>
                </a:lnTo>
                <a:lnTo>
                  <a:pt x="10140131" y="3489543"/>
                </a:lnTo>
                <a:cubicBezTo>
                  <a:pt x="10133755" y="3495684"/>
                  <a:pt x="10124978" y="3499424"/>
                  <a:pt x="10115382" y="3499424"/>
                </a:cubicBezTo>
                <a:cubicBezTo>
                  <a:pt x="10095636" y="3499424"/>
                  <a:pt x="10079180" y="3484470"/>
                  <a:pt x="10079180" y="3465241"/>
                </a:cubicBezTo>
                <a:cubicBezTo>
                  <a:pt x="10079180" y="3446552"/>
                  <a:pt x="10095636" y="3430526"/>
                  <a:pt x="10115382" y="3430526"/>
                </a:cubicBezTo>
                <a:close/>
                <a:moveTo>
                  <a:pt x="8464042" y="3322688"/>
                </a:moveTo>
                <a:cubicBezTo>
                  <a:pt x="8423512" y="3322688"/>
                  <a:pt x="8390010" y="3355730"/>
                  <a:pt x="8390010" y="3395810"/>
                </a:cubicBezTo>
                <a:cubicBezTo>
                  <a:pt x="8390010" y="3435895"/>
                  <a:pt x="8423512" y="3468937"/>
                  <a:pt x="8464042" y="3468937"/>
                </a:cubicBezTo>
                <a:cubicBezTo>
                  <a:pt x="8504029" y="3468937"/>
                  <a:pt x="8536990" y="3435895"/>
                  <a:pt x="8536990" y="3395810"/>
                </a:cubicBezTo>
                <a:cubicBezTo>
                  <a:pt x="8536990" y="3355730"/>
                  <a:pt x="8504029" y="3322688"/>
                  <a:pt x="8464042" y="3322688"/>
                </a:cubicBezTo>
                <a:close/>
                <a:moveTo>
                  <a:pt x="9816885" y="3298859"/>
                </a:moveTo>
                <a:lnTo>
                  <a:pt x="10333382" y="3298859"/>
                </a:lnTo>
                <a:lnTo>
                  <a:pt x="11184976" y="4150145"/>
                </a:lnTo>
                <a:lnTo>
                  <a:pt x="11748738" y="4150145"/>
                </a:lnTo>
                <a:lnTo>
                  <a:pt x="11874732" y="4275471"/>
                </a:lnTo>
                <a:lnTo>
                  <a:pt x="11874732" y="4532086"/>
                </a:lnTo>
                <a:lnTo>
                  <a:pt x="12192000" y="4849006"/>
                </a:lnTo>
                <a:lnTo>
                  <a:pt x="12192000" y="4882104"/>
                </a:lnTo>
                <a:lnTo>
                  <a:pt x="11851378" y="4541843"/>
                </a:lnTo>
                <a:lnTo>
                  <a:pt x="11851378" y="4284690"/>
                </a:lnTo>
                <a:lnTo>
                  <a:pt x="11738963" y="4172388"/>
                </a:lnTo>
                <a:lnTo>
                  <a:pt x="11175198" y="4172388"/>
                </a:lnTo>
                <a:lnTo>
                  <a:pt x="10323607" y="3321645"/>
                </a:lnTo>
                <a:lnTo>
                  <a:pt x="9826658" y="3321645"/>
                </a:lnTo>
                <a:lnTo>
                  <a:pt x="9743562" y="3404654"/>
                </a:lnTo>
                <a:lnTo>
                  <a:pt x="9630706" y="3404654"/>
                </a:lnTo>
                <a:lnTo>
                  <a:pt x="9625144" y="3417515"/>
                </a:lnTo>
                <a:cubicBezTo>
                  <a:pt x="9618699" y="3423729"/>
                  <a:pt x="9609781" y="3427602"/>
                  <a:pt x="9599912" y="3427602"/>
                </a:cubicBezTo>
                <a:cubicBezTo>
                  <a:pt x="9581257" y="3427602"/>
                  <a:pt x="9564253" y="3412115"/>
                  <a:pt x="9564253" y="3393422"/>
                </a:cubicBezTo>
                <a:cubicBezTo>
                  <a:pt x="9564253" y="3374193"/>
                  <a:pt x="9581257" y="3358705"/>
                  <a:pt x="9599912" y="3358705"/>
                </a:cubicBezTo>
                <a:cubicBezTo>
                  <a:pt x="9609781" y="3358705"/>
                  <a:pt x="9618699" y="3362579"/>
                  <a:pt x="9625144" y="3368851"/>
                </a:cubicBezTo>
                <a:lnTo>
                  <a:pt x="9630438" y="3381324"/>
                </a:lnTo>
                <a:lnTo>
                  <a:pt x="9733786" y="3381324"/>
                </a:lnTo>
                <a:close/>
                <a:moveTo>
                  <a:pt x="8464042" y="3298859"/>
                </a:moveTo>
                <a:cubicBezTo>
                  <a:pt x="8516996" y="3298859"/>
                  <a:pt x="8560226" y="3342727"/>
                  <a:pt x="8560226" y="3395810"/>
                </a:cubicBezTo>
                <a:cubicBezTo>
                  <a:pt x="8560226" y="3448898"/>
                  <a:pt x="8516996" y="3492233"/>
                  <a:pt x="8464042" y="3492233"/>
                </a:cubicBezTo>
                <a:cubicBezTo>
                  <a:pt x="8410004" y="3492233"/>
                  <a:pt x="8366775" y="3448898"/>
                  <a:pt x="8366775" y="3395810"/>
                </a:cubicBezTo>
                <a:cubicBezTo>
                  <a:pt x="8366775" y="3342727"/>
                  <a:pt x="8410004" y="3298859"/>
                  <a:pt x="8464042" y="3298859"/>
                </a:cubicBezTo>
                <a:close/>
                <a:moveTo>
                  <a:pt x="11587746" y="3193521"/>
                </a:moveTo>
                <a:cubicBezTo>
                  <a:pt x="11597618" y="3193521"/>
                  <a:pt x="11606531" y="3197426"/>
                  <a:pt x="11612976" y="3203682"/>
                </a:cubicBezTo>
                <a:lnTo>
                  <a:pt x="11618448" y="3216431"/>
                </a:lnTo>
                <a:lnTo>
                  <a:pt x="11687743" y="3216431"/>
                </a:lnTo>
                <a:lnTo>
                  <a:pt x="11771394" y="3301266"/>
                </a:lnTo>
                <a:lnTo>
                  <a:pt x="12192000" y="3301266"/>
                </a:lnTo>
                <a:lnTo>
                  <a:pt x="12192000" y="3324648"/>
                </a:lnTo>
                <a:lnTo>
                  <a:pt x="11761618" y="3324648"/>
                </a:lnTo>
                <a:lnTo>
                  <a:pt x="11677964" y="3239812"/>
                </a:lnTo>
                <a:lnTo>
                  <a:pt x="11618312" y="3239812"/>
                </a:lnTo>
                <a:lnTo>
                  <a:pt x="11612976" y="3252248"/>
                </a:lnTo>
                <a:cubicBezTo>
                  <a:pt x="11606531" y="3258510"/>
                  <a:pt x="11597618" y="3262409"/>
                  <a:pt x="11587746" y="3262409"/>
                </a:cubicBezTo>
                <a:cubicBezTo>
                  <a:pt x="11569102" y="3262409"/>
                  <a:pt x="11552099" y="3246807"/>
                  <a:pt x="11552099" y="3227968"/>
                </a:cubicBezTo>
                <a:cubicBezTo>
                  <a:pt x="11552099" y="3209130"/>
                  <a:pt x="11569102" y="3193521"/>
                  <a:pt x="11587746" y="3193521"/>
                </a:cubicBezTo>
                <a:close/>
                <a:moveTo>
                  <a:pt x="12010979" y="3069029"/>
                </a:moveTo>
                <a:cubicBezTo>
                  <a:pt x="12020135" y="3069029"/>
                  <a:pt x="12028615" y="3073006"/>
                  <a:pt x="12034808" y="3079447"/>
                </a:cubicBezTo>
                <a:lnTo>
                  <a:pt x="12040230" y="3092994"/>
                </a:lnTo>
                <a:lnTo>
                  <a:pt x="12192000" y="3092994"/>
                </a:lnTo>
                <a:lnTo>
                  <a:pt x="12192000" y="3116368"/>
                </a:lnTo>
                <a:lnTo>
                  <a:pt x="12040215" y="3116368"/>
                </a:lnTo>
                <a:lnTo>
                  <a:pt x="12034808" y="3129889"/>
                </a:lnTo>
                <a:cubicBezTo>
                  <a:pt x="12028615" y="3136331"/>
                  <a:pt x="12020135" y="3140305"/>
                  <a:pt x="12010979" y="3140305"/>
                </a:cubicBezTo>
                <a:cubicBezTo>
                  <a:pt x="11991598" y="3140305"/>
                  <a:pt x="11975983" y="3124410"/>
                  <a:pt x="11975983" y="3104668"/>
                </a:cubicBezTo>
                <a:cubicBezTo>
                  <a:pt x="11975983" y="3084929"/>
                  <a:pt x="11991598" y="3069029"/>
                  <a:pt x="12010979" y="3069029"/>
                </a:cubicBezTo>
                <a:close/>
                <a:moveTo>
                  <a:pt x="8464042" y="3059347"/>
                </a:moveTo>
                <a:cubicBezTo>
                  <a:pt x="8423512" y="3059347"/>
                  <a:pt x="8390010" y="3091844"/>
                  <a:pt x="8390010" y="3131934"/>
                </a:cubicBezTo>
                <a:cubicBezTo>
                  <a:pt x="8390010" y="3172554"/>
                  <a:pt x="8423512" y="3205600"/>
                  <a:pt x="8464042" y="3205600"/>
                </a:cubicBezTo>
                <a:cubicBezTo>
                  <a:pt x="8504029" y="3205600"/>
                  <a:pt x="8536992" y="3172554"/>
                  <a:pt x="8536992" y="3131934"/>
                </a:cubicBezTo>
                <a:cubicBezTo>
                  <a:pt x="8536992" y="3091844"/>
                  <a:pt x="8504029" y="3059347"/>
                  <a:pt x="8464042" y="3059347"/>
                </a:cubicBezTo>
                <a:close/>
                <a:moveTo>
                  <a:pt x="8464042" y="3035513"/>
                </a:moveTo>
                <a:cubicBezTo>
                  <a:pt x="8516999" y="3035513"/>
                  <a:pt x="8560228" y="3078844"/>
                  <a:pt x="8560228" y="3131934"/>
                </a:cubicBezTo>
                <a:cubicBezTo>
                  <a:pt x="8560228" y="3185558"/>
                  <a:pt x="8516999" y="3228886"/>
                  <a:pt x="8464042" y="3228886"/>
                </a:cubicBezTo>
                <a:cubicBezTo>
                  <a:pt x="8410004" y="3228886"/>
                  <a:pt x="8366775" y="3185558"/>
                  <a:pt x="8366775" y="3131934"/>
                </a:cubicBezTo>
                <a:cubicBezTo>
                  <a:pt x="8366775" y="3078844"/>
                  <a:pt x="8410004" y="3035513"/>
                  <a:pt x="8464042" y="3035513"/>
                </a:cubicBezTo>
                <a:close/>
                <a:moveTo>
                  <a:pt x="11308640" y="2991800"/>
                </a:moveTo>
                <a:lnTo>
                  <a:pt x="11686236" y="2991800"/>
                </a:lnTo>
                <a:lnTo>
                  <a:pt x="11794344" y="3099227"/>
                </a:lnTo>
                <a:lnTo>
                  <a:pt x="11794344" y="3199060"/>
                </a:lnTo>
                <a:lnTo>
                  <a:pt x="11841610" y="3245717"/>
                </a:lnTo>
                <a:lnTo>
                  <a:pt x="12124654" y="3245717"/>
                </a:lnTo>
                <a:lnTo>
                  <a:pt x="12191482" y="3179522"/>
                </a:lnTo>
                <a:lnTo>
                  <a:pt x="12192000" y="3179522"/>
                </a:lnTo>
                <a:lnTo>
                  <a:pt x="12192000" y="3211636"/>
                </a:lnTo>
                <a:lnTo>
                  <a:pt x="12134434" y="3269587"/>
                </a:lnTo>
                <a:lnTo>
                  <a:pt x="11831831" y="3269587"/>
                </a:lnTo>
                <a:lnTo>
                  <a:pt x="11770988" y="3208819"/>
                </a:lnTo>
                <a:lnTo>
                  <a:pt x="11770988" y="3108453"/>
                </a:lnTo>
                <a:lnTo>
                  <a:pt x="11676996" y="3015133"/>
                </a:lnTo>
                <a:lnTo>
                  <a:pt x="11318421" y="3015133"/>
                </a:lnTo>
                <a:lnTo>
                  <a:pt x="11281471" y="3052696"/>
                </a:lnTo>
                <a:lnTo>
                  <a:pt x="11287108" y="3066368"/>
                </a:lnTo>
                <a:cubicBezTo>
                  <a:pt x="11287108" y="3075267"/>
                  <a:pt x="11283737" y="3084171"/>
                  <a:pt x="11276987" y="3090918"/>
                </a:cubicBezTo>
                <a:cubicBezTo>
                  <a:pt x="11264033" y="3104404"/>
                  <a:pt x="11241366" y="3104404"/>
                  <a:pt x="11227875" y="3090918"/>
                </a:cubicBezTo>
                <a:cubicBezTo>
                  <a:pt x="11214381" y="3077426"/>
                  <a:pt x="11214381" y="3055307"/>
                  <a:pt x="11227875" y="3041821"/>
                </a:cubicBezTo>
                <a:cubicBezTo>
                  <a:pt x="11234622" y="3035076"/>
                  <a:pt x="11243662" y="3031704"/>
                  <a:pt x="11252635" y="3031704"/>
                </a:cubicBezTo>
                <a:lnTo>
                  <a:pt x="11264220" y="3036514"/>
                </a:lnTo>
                <a:close/>
                <a:moveTo>
                  <a:pt x="10013618" y="2963691"/>
                </a:moveTo>
                <a:lnTo>
                  <a:pt x="10243355" y="2963691"/>
                </a:lnTo>
                <a:lnTo>
                  <a:pt x="11256769" y="3976677"/>
                </a:lnTo>
                <a:lnTo>
                  <a:pt x="11856904" y="3976677"/>
                </a:lnTo>
                <a:lnTo>
                  <a:pt x="12025806" y="4145964"/>
                </a:lnTo>
                <a:lnTo>
                  <a:pt x="12025806" y="4447065"/>
                </a:lnTo>
                <a:lnTo>
                  <a:pt x="12192000" y="4612702"/>
                </a:lnTo>
                <a:lnTo>
                  <a:pt x="12192000" y="4645770"/>
                </a:lnTo>
                <a:lnTo>
                  <a:pt x="12002447" y="4456833"/>
                </a:lnTo>
                <a:lnTo>
                  <a:pt x="12002447" y="4154649"/>
                </a:lnTo>
                <a:lnTo>
                  <a:pt x="11847132" y="4000008"/>
                </a:lnTo>
                <a:lnTo>
                  <a:pt x="11247538" y="4000008"/>
                </a:lnTo>
                <a:lnTo>
                  <a:pt x="10233579" y="2986482"/>
                </a:lnTo>
                <a:lnTo>
                  <a:pt x="10022852" y="2986482"/>
                </a:lnTo>
                <a:lnTo>
                  <a:pt x="9899484" y="3110190"/>
                </a:lnTo>
                <a:lnTo>
                  <a:pt x="9905213" y="3124302"/>
                </a:lnTo>
                <a:cubicBezTo>
                  <a:pt x="9905213" y="3133196"/>
                  <a:pt x="9901838" y="3142027"/>
                  <a:pt x="9895095" y="3148818"/>
                </a:cubicBezTo>
                <a:cubicBezTo>
                  <a:pt x="9881059" y="3161860"/>
                  <a:pt x="9859475" y="3161860"/>
                  <a:pt x="9845983" y="3148818"/>
                </a:cubicBezTo>
                <a:cubicBezTo>
                  <a:pt x="9832492" y="3135234"/>
                  <a:pt x="9832492" y="3113500"/>
                  <a:pt x="9845983" y="3099372"/>
                </a:cubicBezTo>
                <a:cubicBezTo>
                  <a:pt x="9852730" y="3092584"/>
                  <a:pt x="9861500" y="3089185"/>
                  <a:pt x="9870336" y="3089185"/>
                </a:cubicBezTo>
                <a:lnTo>
                  <a:pt x="9882526" y="3094205"/>
                </a:lnTo>
                <a:close/>
                <a:moveTo>
                  <a:pt x="11186031" y="2906235"/>
                </a:moveTo>
                <a:cubicBezTo>
                  <a:pt x="11195722" y="2906235"/>
                  <a:pt x="11204470" y="2910211"/>
                  <a:pt x="11210797" y="2916649"/>
                </a:cubicBezTo>
                <a:lnTo>
                  <a:pt x="11216278" y="2930167"/>
                </a:lnTo>
                <a:lnTo>
                  <a:pt x="12192000" y="2930167"/>
                </a:lnTo>
                <a:lnTo>
                  <a:pt x="12192000" y="2953573"/>
                </a:lnTo>
                <a:lnTo>
                  <a:pt x="11216280" y="2953573"/>
                </a:lnTo>
                <a:lnTo>
                  <a:pt x="11210797" y="2967091"/>
                </a:lnTo>
                <a:cubicBezTo>
                  <a:pt x="11204470" y="2973534"/>
                  <a:pt x="11195722" y="2977507"/>
                  <a:pt x="11186031" y="2977507"/>
                </a:cubicBezTo>
                <a:cubicBezTo>
                  <a:pt x="11167727" y="2977507"/>
                  <a:pt x="11152114" y="2961609"/>
                  <a:pt x="11152114" y="2941877"/>
                </a:cubicBezTo>
                <a:cubicBezTo>
                  <a:pt x="11152114" y="2922137"/>
                  <a:pt x="11167727" y="2906235"/>
                  <a:pt x="11186031" y="2906235"/>
                </a:cubicBezTo>
                <a:close/>
                <a:moveTo>
                  <a:pt x="9902438" y="2812879"/>
                </a:moveTo>
                <a:lnTo>
                  <a:pt x="10339610" y="2812879"/>
                </a:lnTo>
                <a:lnTo>
                  <a:pt x="11343192" y="3815853"/>
                </a:lnTo>
                <a:lnTo>
                  <a:pt x="12025286" y="3815853"/>
                </a:lnTo>
                <a:lnTo>
                  <a:pt x="12190928" y="3981938"/>
                </a:lnTo>
                <a:lnTo>
                  <a:pt x="12190928" y="4394405"/>
                </a:lnTo>
                <a:lnTo>
                  <a:pt x="12192000" y="4395468"/>
                </a:lnTo>
                <a:lnTo>
                  <a:pt x="12192000" y="4428409"/>
                </a:lnTo>
                <a:lnTo>
                  <a:pt x="12167574" y="4404170"/>
                </a:lnTo>
                <a:lnTo>
                  <a:pt x="12167574" y="3991705"/>
                </a:lnTo>
                <a:lnTo>
                  <a:pt x="12016051" y="3839187"/>
                </a:lnTo>
                <a:lnTo>
                  <a:pt x="11333417" y="3839187"/>
                </a:lnTo>
                <a:lnTo>
                  <a:pt x="10329833" y="2836216"/>
                </a:lnTo>
                <a:lnTo>
                  <a:pt x="9911130" y="2836216"/>
                </a:lnTo>
                <a:lnTo>
                  <a:pt x="9748211" y="3000118"/>
                </a:lnTo>
                <a:lnTo>
                  <a:pt x="9540753" y="3000118"/>
                </a:lnTo>
                <a:lnTo>
                  <a:pt x="9397161" y="3142683"/>
                </a:lnTo>
                <a:lnTo>
                  <a:pt x="9402290" y="3155016"/>
                </a:lnTo>
                <a:cubicBezTo>
                  <a:pt x="9402290" y="3163790"/>
                  <a:pt x="9398942" y="3172626"/>
                  <a:pt x="9392242" y="3179593"/>
                </a:cubicBezTo>
                <a:cubicBezTo>
                  <a:pt x="9378842" y="3192987"/>
                  <a:pt x="9356869" y="3192987"/>
                  <a:pt x="9343470" y="3179593"/>
                </a:cubicBezTo>
                <a:cubicBezTo>
                  <a:pt x="9329539" y="3165666"/>
                  <a:pt x="9329539" y="3144236"/>
                  <a:pt x="9343470" y="3130845"/>
                </a:cubicBezTo>
                <a:cubicBezTo>
                  <a:pt x="9350166" y="3123879"/>
                  <a:pt x="9359014" y="3120397"/>
                  <a:pt x="9367856" y="3120397"/>
                </a:cubicBezTo>
                <a:lnTo>
                  <a:pt x="9380789" y="3125934"/>
                </a:lnTo>
                <a:lnTo>
                  <a:pt x="9530981" y="2976780"/>
                </a:lnTo>
                <a:lnTo>
                  <a:pt x="9738974" y="2976780"/>
                </a:lnTo>
                <a:close/>
                <a:moveTo>
                  <a:pt x="8734136" y="2788355"/>
                </a:moveTo>
                <a:cubicBezTo>
                  <a:pt x="8693380" y="2788355"/>
                  <a:pt x="8660232" y="2820941"/>
                  <a:pt x="8660232" y="2861678"/>
                </a:cubicBezTo>
                <a:cubicBezTo>
                  <a:pt x="8660232" y="2901870"/>
                  <a:pt x="8693380" y="2935011"/>
                  <a:pt x="8734136" y="2935011"/>
                </a:cubicBezTo>
                <a:cubicBezTo>
                  <a:pt x="8774346" y="2935011"/>
                  <a:pt x="8807495" y="2901870"/>
                  <a:pt x="8807495" y="2861678"/>
                </a:cubicBezTo>
                <a:cubicBezTo>
                  <a:pt x="8807495" y="2820941"/>
                  <a:pt x="8774346" y="2788355"/>
                  <a:pt x="8734136" y="2788355"/>
                </a:cubicBezTo>
                <a:close/>
                <a:moveTo>
                  <a:pt x="8464042" y="2788355"/>
                </a:moveTo>
                <a:cubicBezTo>
                  <a:pt x="8423512" y="2788355"/>
                  <a:pt x="8390010" y="2820941"/>
                  <a:pt x="8390010" y="2861678"/>
                </a:cubicBezTo>
                <a:cubicBezTo>
                  <a:pt x="8390010" y="2901870"/>
                  <a:pt x="8423512" y="2935011"/>
                  <a:pt x="8464042" y="2935011"/>
                </a:cubicBezTo>
                <a:cubicBezTo>
                  <a:pt x="8504029" y="2935011"/>
                  <a:pt x="8536992" y="2901870"/>
                  <a:pt x="8536992" y="2861678"/>
                </a:cubicBezTo>
                <a:cubicBezTo>
                  <a:pt x="8536992" y="2820941"/>
                  <a:pt x="8504029" y="2788355"/>
                  <a:pt x="8464042" y="2788355"/>
                </a:cubicBezTo>
                <a:close/>
                <a:moveTo>
                  <a:pt x="8734136" y="2764997"/>
                </a:moveTo>
                <a:cubicBezTo>
                  <a:pt x="8787932" y="2764997"/>
                  <a:pt x="8830861" y="2808450"/>
                  <a:pt x="8830861" y="2861678"/>
                </a:cubicBezTo>
                <a:cubicBezTo>
                  <a:pt x="8830861" y="2915448"/>
                  <a:pt x="8787932" y="2958357"/>
                  <a:pt x="8734136" y="2958357"/>
                </a:cubicBezTo>
                <a:cubicBezTo>
                  <a:pt x="8680881" y="2958357"/>
                  <a:pt x="8637410" y="2915448"/>
                  <a:pt x="8637410" y="2861678"/>
                </a:cubicBezTo>
                <a:cubicBezTo>
                  <a:pt x="8637410" y="2808450"/>
                  <a:pt x="8680881" y="2764997"/>
                  <a:pt x="8734136" y="2764997"/>
                </a:cubicBezTo>
                <a:close/>
                <a:moveTo>
                  <a:pt x="8464042" y="2764997"/>
                </a:moveTo>
                <a:cubicBezTo>
                  <a:pt x="8516999" y="2764997"/>
                  <a:pt x="8560228" y="2808450"/>
                  <a:pt x="8560228" y="2861678"/>
                </a:cubicBezTo>
                <a:cubicBezTo>
                  <a:pt x="8560228" y="2915448"/>
                  <a:pt x="8516999" y="2958357"/>
                  <a:pt x="8464042" y="2958357"/>
                </a:cubicBezTo>
                <a:cubicBezTo>
                  <a:pt x="8410004" y="2958357"/>
                  <a:pt x="8366775" y="2915448"/>
                  <a:pt x="8366775" y="2861678"/>
                </a:cubicBezTo>
                <a:cubicBezTo>
                  <a:pt x="8366775" y="2808450"/>
                  <a:pt x="8410004" y="2764997"/>
                  <a:pt x="8464042" y="2764997"/>
                </a:cubicBezTo>
                <a:close/>
                <a:moveTo>
                  <a:pt x="9454278" y="2659679"/>
                </a:moveTo>
                <a:lnTo>
                  <a:pt x="10413215" y="2659679"/>
                </a:lnTo>
                <a:lnTo>
                  <a:pt x="11430255" y="3676718"/>
                </a:lnTo>
                <a:lnTo>
                  <a:pt x="12192000" y="3676718"/>
                </a:lnTo>
                <a:lnTo>
                  <a:pt x="12192000" y="3700050"/>
                </a:lnTo>
                <a:lnTo>
                  <a:pt x="11421566" y="3700050"/>
                </a:lnTo>
                <a:lnTo>
                  <a:pt x="10403441" y="2683011"/>
                </a:lnTo>
                <a:lnTo>
                  <a:pt x="9462969" y="2683011"/>
                </a:lnTo>
                <a:lnTo>
                  <a:pt x="9081352" y="3063902"/>
                </a:lnTo>
                <a:lnTo>
                  <a:pt x="9086241" y="3075946"/>
                </a:lnTo>
                <a:cubicBezTo>
                  <a:pt x="9086241" y="3084653"/>
                  <a:pt x="9082979" y="3093361"/>
                  <a:pt x="9076457" y="3100054"/>
                </a:cubicBezTo>
                <a:cubicBezTo>
                  <a:pt x="9062867" y="3113982"/>
                  <a:pt x="9040036" y="3113982"/>
                  <a:pt x="9026449" y="3100054"/>
                </a:cubicBezTo>
                <a:cubicBezTo>
                  <a:pt x="9013405" y="3086663"/>
                  <a:pt x="9013405" y="3065231"/>
                  <a:pt x="9026449" y="3051840"/>
                </a:cubicBezTo>
                <a:cubicBezTo>
                  <a:pt x="9033242" y="3044876"/>
                  <a:pt x="9042347" y="3041392"/>
                  <a:pt x="9051452" y="3041392"/>
                </a:cubicBezTo>
                <a:lnTo>
                  <a:pt x="9065463" y="3047250"/>
                </a:lnTo>
                <a:close/>
                <a:moveTo>
                  <a:pt x="11177461" y="2633017"/>
                </a:moveTo>
                <a:cubicBezTo>
                  <a:pt x="11186454" y="2633771"/>
                  <a:pt x="11195312" y="2637885"/>
                  <a:pt x="11201852" y="2645017"/>
                </a:cubicBezTo>
                <a:cubicBezTo>
                  <a:pt x="11207849" y="2652147"/>
                  <a:pt x="11210436" y="2661472"/>
                  <a:pt x="11209753" y="2670593"/>
                </a:cubicBezTo>
                <a:lnTo>
                  <a:pt x="11203895" y="2682762"/>
                </a:lnTo>
                <a:lnTo>
                  <a:pt x="11347725" y="2848871"/>
                </a:lnTo>
                <a:lnTo>
                  <a:pt x="12192000" y="2848871"/>
                </a:lnTo>
                <a:lnTo>
                  <a:pt x="12192000" y="2872180"/>
                </a:lnTo>
                <a:lnTo>
                  <a:pt x="11337401" y="2872180"/>
                </a:lnTo>
                <a:lnTo>
                  <a:pt x="11186229" y="2698625"/>
                </a:lnTo>
                <a:lnTo>
                  <a:pt x="11172624" y="2702886"/>
                </a:lnTo>
                <a:cubicBezTo>
                  <a:pt x="11163561" y="2702200"/>
                  <a:pt x="11154702" y="2698225"/>
                  <a:pt x="11148434" y="2691093"/>
                </a:cubicBezTo>
                <a:cubicBezTo>
                  <a:pt x="11135356" y="2676833"/>
                  <a:pt x="11138080" y="2654344"/>
                  <a:pt x="11152252" y="2641176"/>
                </a:cubicBezTo>
                <a:cubicBezTo>
                  <a:pt x="11159337" y="2634869"/>
                  <a:pt x="11168467" y="2632264"/>
                  <a:pt x="11177461" y="2633017"/>
                </a:cubicBezTo>
                <a:close/>
                <a:moveTo>
                  <a:pt x="11982903" y="2563930"/>
                </a:moveTo>
                <a:cubicBezTo>
                  <a:pt x="11992777" y="2563930"/>
                  <a:pt x="12001688" y="2567803"/>
                  <a:pt x="12008133" y="2574078"/>
                </a:cubicBezTo>
                <a:lnTo>
                  <a:pt x="12013461" y="2586632"/>
                </a:lnTo>
                <a:lnTo>
                  <a:pt x="12192000" y="2586632"/>
                </a:lnTo>
                <a:lnTo>
                  <a:pt x="12192000" y="2609425"/>
                </a:lnTo>
                <a:lnTo>
                  <a:pt x="12013850" y="2609425"/>
                </a:lnTo>
                <a:lnTo>
                  <a:pt x="12008133" y="2622531"/>
                </a:lnTo>
                <a:cubicBezTo>
                  <a:pt x="12001688" y="2628811"/>
                  <a:pt x="11992777" y="2632813"/>
                  <a:pt x="11982903" y="2632813"/>
                </a:cubicBezTo>
                <a:cubicBezTo>
                  <a:pt x="11963158" y="2632813"/>
                  <a:pt x="11947251" y="2616795"/>
                  <a:pt x="11947251" y="2598646"/>
                </a:cubicBezTo>
                <a:cubicBezTo>
                  <a:pt x="11947251" y="2579419"/>
                  <a:pt x="11963158" y="2563930"/>
                  <a:pt x="11982903" y="2563930"/>
                </a:cubicBezTo>
                <a:close/>
                <a:moveTo>
                  <a:pt x="9004769" y="2524902"/>
                </a:moveTo>
                <a:cubicBezTo>
                  <a:pt x="8963470" y="2524902"/>
                  <a:pt x="8931415" y="2558390"/>
                  <a:pt x="8931415" y="2598902"/>
                </a:cubicBezTo>
                <a:cubicBezTo>
                  <a:pt x="8931415" y="2638331"/>
                  <a:pt x="8963470" y="2671819"/>
                  <a:pt x="9004769" y="2671819"/>
                </a:cubicBezTo>
                <a:cubicBezTo>
                  <a:pt x="9044979" y="2671819"/>
                  <a:pt x="9078126" y="2638331"/>
                  <a:pt x="9078126" y="2598902"/>
                </a:cubicBezTo>
                <a:cubicBezTo>
                  <a:pt x="9078126" y="2558390"/>
                  <a:pt x="9044979" y="2524902"/>
                  <a:pt x="9004769" y="2524902"/>
                </a:cubicBezTo>
                <a:close/>
                <a:moveTo>
                  <a:pt x="8734136" y="2524902"/>
                </a:moveTo>
                <a:cubicBezTo>
                  <a:pt x="8693381" y="2524902"/>
                  <a:pt x="8660232" y="2558390"/>
                  <a:pt x="8660232" y="2598902"/>
                </a:cubicBezTo>
                <a:cubicBezTo>
                  <a:pt x="8660232" y="2638331"/>
                  <a:pt x="8693381" y="2671819"/>
                  <a:pt x="8734136" y="2671819"/>
                </a:cubicBezTo>
                <a:cubicBezTo>
                  <a:pt x="8774346" y="2671819"/>
                  <a:pt x="8807495" y="2638331"/>
                  <a:pt x="8807495" y="2598902"/>
                </a:cubicBezTo>
                <a:cubicBezTo>
                  <a:pt x="8807495" y="2558390"/>
                  <a:pt x="8774346" y="2524902"/>
                  <a:pt x="8734136" y="2524902"/>
                </a:cubicBezTo>
                <a:close/>
                <a:moveTo>
                  <a:pt x="9004769" y="2501675"/>
                </a:moveTo>
                <a:cubicBezTo>
                  <a:pt x="9058022" y="2501675"/>
                  <a:pt x="9101495" y="2545968"/>
                  <a:pt x="9101495" y="2598902"/>
                </a:cubicBezTo>
                <a:cubicBezTo>
                  <a:pt x="9101495" y="2651834"/>
                  <a:pt x="9058022" y="2695040"/>
                  <a:pt x="9004769" y="2695040"/>
                </a:cubicBezTo>
                <a:cubicBezTo>
                  <a:pt x="8951518" y="2695040"/>
                  <a:pt x="8908044" y="2651834"/>
                  <a:pt x="8908044" y="2598902"/>
                </a:cubicBezTo>
                <a:cubicBezTo>
                  <a:pt x="8908044" y="2545968"/>
                  <a:pt x="8951518" y="2501675"/>
                  <a:pt x="9004769" y="2501675"/>
                </a:cubicBezTo>
                <a:close/>
                <a:moveTo>
                  <a:pt x="8734136" y="2501675"/>
                </a:moveTo>
                <a:cubicBezTo>
                  <a:pt x="8787932" y="2501675"/>
                  <a:pt x="8830861" y="2545968"/>
                  <a:pt x="8830861" y="2598902"/>
                </a:cubicBezTo>
                <a:cubicBezTo>
                  <a:pt x="8830861" y="2651834"/>
                  <a:pt x="8787932" y="2695040"/>
                  <a:pt x="8734136" y="2695040"/>
                </a:cubicBezTo>
                <a:cubicBezTo>
                  <a:pt x="8680882" y="2695040"/>
                  <a:pt x="8637410" y="2651834"/>
                  <a:pt x="8637410" y="2598902"/>
                </a:cubicBezTo>
                <a:cubicBezTo>
                  <a:pt x="8637410" y="2545968"/>
                  <a:pt x="8680882" y="2501675"/>
                  <a:pt x="8734136" y="2501675"/>
                </a:cubicBezTo>
                <a:close/>
                <a:moveTo>
                  <a:pt x="10195985" y="2427474"/>
                </a:moveTo>
                <a:cubicBezTo>
                  <a:pt x="10217788" y="2427474"/>
                  <a:pt x="10237549" y="2436329"/>
                  <a:pt x="10251856" y="2450631"/>
                </a:cubicBezTo>
                <a:lnTo>
                  <a:pt x="10265311" y="2470567"/>
                </a:lnTo>
                <a:lnTo>
                  <a:pt x="10464084" y="2470567"/>
                </a:lnTo>
                <a:lnTo>
                  <a:pt x="11474912" y="3480711"/>
                </a:lnTo>
                <a:lnTo>
                  <a:pt x="12192000" y="3480711"/>
                </a:lnTo>
                <a:lnTo>
                  <a:pt x="12192000" y="3549690"/>
                </a:lnTo>
                <a:lnTo>
                  <a:pt x="11445581" y="3549690"/>
                </a:lnTo>
                <a:lnTo>
                  <a:pt x="10435838" y="2540085"/>
                </a:lnTo>
                <a:lnTo>
                  <a:pt x="10266792" y="2540085"/>
                </a:lnTo>
                <a:lnTo>
                  <a:pt x="10251856" y="2562051"/>
                </a:lnTo>
                <a:cubicBezTo>
                  <a:pt x="10237549" y="2576215"/>
                  <a:pt x="10217788" y="2584934"/>
                  <a:pt x="10195985" y="2584934"/>
                </a:cubicBezTo>
                <a:cubicBezTo>
                  <a:pt x="10152381" y="2584934"/>
                  <a:pt x="10117498" y="2550064"/>
                  <a:pt x="10117498" y="2506477"/>
                </a:cubicBezTo>
                <a:cubicBezTo>
                  <a:pt x="10117498" y="2462889"/>
                  <a:pt x="10152381" y="2427474"/>
                  <a:pt x="10195985" y="2427474"/>
                </a:cubicBezTo>
                <a:close/>
                <a:moveTo>
                  <a:pt x="10977670" y="2384383"/>
                </a:moveTo>
                <a:cubicBezTo>
                  <a:pt x="10987362" y="2384383"/>
                  <a:pt x="10996113" y="2388287"/>
                  <a:pt x="11002435" y="2394476"/>
                </a:cubicBezTo>
                <a:lnTo>
                  <a:pt x="11008014" y="2407457"/>
                </a:lnTo>
                <a:lnTo>
                  <a:pt x="11099999" y="2407457"/>
                </a:lnTo>
                <a:lnTo>
                  <a:pt x="11459478" y="2766899"/>
                </a:lnTo>
                <a:lnTo>
                  <a:pt x="12192000" y="2766899"/>
                </a:lnTo>
                <a:lnTo>
                  <a:pt x="12192000" y="2790792"/>
                </a:lnTo>
                <a:lnTo>
                  <a:pt x="11449705" y="2790792"/>
                </a:lnTo>
                <a:lnTo>
                  <a:pt x="11090226" y="2430262"/>
                </a:lnTo>
                <a:lnTo>
                  <a:pt x="11007720" y="2430262"/>
                </a:lnTo>
                <a:lnTo>
                  <a:pt x="11002435" y="2443048"/>
                </a:lnTo>
                <a:cubicBezTo>
                  <a:pt x="10996113" y="2449371"/>
                  <a:pt x="10987362" y="2453272"/>
                  <a:pt x="10977670" y="2453272"/>
                </a:cubicBezTo>
                <a:cubicBezTo>
                  <a:pt x="10958828" y="2453272"/>
                  <a:pt x="10943752" y="2437665"/>
                  <a:pt x="10943752" y="2418289"/>
                </a:cubicBezTo>
                <a:cubicBezTo>
                  <a:pt x="10943752" y="2399992"/>
                  <a:pt x="10958828" y="2384383"/>
                  <a:pt x="10977670" y="2384383"/>
                </a:cubicBezTo>
                <a:close/>
                <a:moveTo>
                  <a:pt x="11176452" y="2287724"/>
                </a:moveTo>
                <a:cubicBezTo>
                  <a:pt x="11185438" y="2288125"/>
                  <a:pt x="11194358" y="2291875"/>
                  <a:pt x="11201220" y="2298839"/>
                </a:cubicBezTo>
                <a:cubicBezTo>
                  <a:pt x="11207532" y="2305535"/>
                  <a:pt x="11210550" y="2314375"/>
                  <a:pt x="11210206" y="2323148"/>
                </a:cubicBezTo>
                <a:lnTo>
                  <a:pt x="11203101" y="2338339"/>
                </a:lnTo>
                <a:lnTo>
                  <a:pt x="11289047" y="2431072"/>
                </a:lnTo>
                <a:lnTo>
                  <a:pt x="12192000" y="2431072"/>
                </a:lnTo>
                <a:lnTo>
                  <a:pt x="12192000" y="2454403"/>
                </a:lnTo>
                <a:lnTo>
                  <a:pt x="11278725" y="2454403"/>
                </a:lnTo>
                <a:lnTo>
                  <a:pt x="11184459" y="2352232"/>
                </a:lnTo>
                <a:lnTo>
                  <a:pt x="11173228" y="2356227"/>
                </a:lnTo>
                <a:cubicBezTo>
                  <a:pt x="11164175" y="2355892"/>
                  <a:pt x="11155391" y="2352143"/>
                  <a:pt x="11149078" y="2344911"/>
                </a:cubicBezTo>
                <a:cubicBezTo>
                  <a:pt x="11135357" y="2331516"/>
                  <a:pt x="11137002" y="2309018"/>
                  <a:pt x="11151274" y="2296697"/>
                </a:cubicBezTo>
                <a:cubicBezTo>
                  <a:pt x="11158409" y="2290268"/>
                  <a:pt x="11167464" y="2287322"/>
                  <a:pt x="11176452" y="2287724"/>
                </a:cubicBezTo>
                <a:close/>
                <a:moveTo>
                  <a:pt x="9337669" y="2261633"/>
                </a:moveTo>
                <a:cubicBezTo>
                  <a:pt x="9297459" y="2261633"/>
                  <a:pt x="9264311" y="2294673"/>
                  <a:pt x="9264311" y="2334754"/>
                </a:cubicBezTo>
                <a:cubicBezTo>
                  <a:pt x="9264311" y="2375377"/>
                  <a:pt x="9297459" y="2407876"/>
                  <a:pt x="9337669" y="2407876"/>
                </a:cubicBezTo>
                <a:cubicBezTo>
                  <a:pt x="9378425" y="2407876"/>
                  <a:pt x="9411030" y="2375377"/>
                  <a:pt x="9411030" y="2334754"/>
                </a:cubicBezTo>
                <a:cubicBezTo>
                  <a:pt x="9411030" y="2294673"/>
                  <a:pt x="9378425" y="2261633"/>
                  <a:pt x="9337669" y="2261633"/>
                </a:cubicBezTo>
                <a:close/>
                <a:moveTo>
                  <a:pt x="9018867" y="2254386"/>
                </a:moveTo>
                <a:cubicBezTo>
                  <a:pt x="8978539" y="2254386"/>
                  <a:pt x="8945303" y="2287334"/>
                  <a:pt x="8945303" y="2327305"/>
                </a:cubicBezTo>
                <a:cubicBezTo>
                  <a:pt x="8945303" y="2367814"/>
                  <a:pt x="8978539" y="2400763"/>
                  <a:pt x="9018867" y="2400763"/>
                </a:cubicBezTo>
                <a:cubicBezTo>
                  <a:pt x="9059738" y="2400763"/>
                  <a:pt x="9092978" y="2367814"/>
                  <a:pt x="9092978" y="2327305"/>
                </a:cubicBezTo>
                <a:cubicBezTo>
                  <a:pt x="9092978" y="2287334"/>
                  <a:pt x="9059738" y="2254386"/>
                  <a:pt x="9018867" y="2254386"/>
                </a:cubicBezTo>
                <a:close/>
                <a:moveTo>
                  <a:pt x="8734136" y="2254386"/>
                </a:moveTo>
                <a:cubicBezTo>
                  <a:pt x="8693381" y="2254386"/>
                  <a:pt x="8660234" y="2287334"/>
                  <a:pt x="8660234" y="2327305"/>
                </a:cubicBezTo>
                <a:cubicBezTo>
                  <a:pt x="8660234" y="2367814"/>
                  <a:pt x="8693381" y="2400763"/>
                  <a:pt x="8734136" y="2400763"/>
                </a:cubicBezTo>
                <a:cubicBezTo>
                  <a:pt x="8774346" y="2400763"/>
                  <a:pt x="8807495" y="2367814"/>
                  <a:pt x="8807495" y="2327305"/>
                </a:cubicBezTo>
                <a:cubicBezTo>
                  <a:pt x="8807495" y="2287334"/>
                  <a:pt x="8774346" y="2254386"/>
                  <a:pt x="8734136" y="2254386"/>
                </a:cubicBezTo>
                <a:close/>
                <a:moveTo>
                  <a:pt x="9337669" y="2238342"/>
                </a:moveTo>
                <a:cubicBezTo>
                  <a:pt x="9390924" y="2238342"/>
                  <a:pt x="9434396" y="2281674"/>
                  <a:pt x="9434396" y="2334754"/>
                </a:cubicBezTo>
                <a:cubicBezTo>
                  <a:pt x="9434396" y="2387835"/>
                  <a:pt x="9390924" y="2431709"/>
                  <a:pt x="9337669" y="2431709"/>
                </a:cubicBezTo>
                <a:cubicBezTo>
                  <a:pt x="9283874" y="2431709"/>
                  <a:pt x="9240948" y="2387835"/>
                  <a:pt x="9240948" y="2334754"/>
                </a:cubicBezTo>
                <a:cubicBezTo>
                  <a:pt x="9240948" y="2281674"/>
                  <a:pt x="9283874" y="2238342"/>
                  <a:pt x="9337669" y="2238342"/>
                </a:cubicBezTo>
                <a:close/>
                <a:moveTo>
                  <a:pt x="9018867" y="2231159"/>
                </a:moveTo>
                <a:cubicBezTo>
                  <a:pt x="9072269" y="2231159"/>
                  <a:pt x="9115864" y="2274370"/>
                  <a:pt x="9115864" y="2327305"/>
                </a:cubicBezTo>
                <a:cubicBezTo>
                  <a:pt x="9115864" y="2380237"/>
                  <a:pt x="9072269" y="2424529"/>
                  <a:pt x="9018867" y="2424529"/>
                </a:cubicBezTo>
                <a:cubicBezTo>
                  <a:pt x="8966010" y="2424529"/>
                  <a:pt x="8922420" y="2380237"/>
                  <a:pt x="8922420" y="2327305"/>
                </a:cubicBezTo>
                <a:cubicBezTo>
                  <a:pt x="8922420" y="2274370"/>
                  <a:pt x="8966010" y="2231159"/>
                  <a:pt x="9018867" y="2231159"/>
                </a:cubicBezTo>
                <a:close/>
                <a:moveTo>
                  <a:pt x="8734136" y="2231159"/>
                </a:moveTo>
                <a:cubicBezTo>
                  <a:pt x="8787932" y="2231159"/>
                  <a:pt x="8830861" y="2274370"/>
                  <a:pt x="8830861" y="2327305"/>
                </a:cubicBezTo>
                <a:cubicBezTo>
                  <a:pt x="8830861" y="2380237"/>
                  <a:pt x="8787932" y="2424529"/>
                  <a:pt x="8734136" y="2424529"/>
                </a:cubicBezTo>
                <a:cubicBezTo>
                  <a:pt x="8680882" y="2424529"/>
                  <a:pt x="8637410" y="2380237"/>
                  <a:pt x="8637410" y="2327305"/>
                </a:cubicBezTo>
                <a:cubicBezTo>
                  <a:pt x="8637410" y="2274370"/>
                  <a:pt x="8680882" y="2231159"/>
                  <a:pt x="8734136" y="2231159"/>
                </a:cubicBezTo>
                <a:close/>
                <a:moveTo>
                  <a:pt x="9663931" y="2139001"/>
                </a:moveTo>
                <a:cubicBezTo>
                  <a:pt x="9623406" y="2139001"/>
                  <a:pt x="9590978" y="2172041"/>
                  <a:pt x="9590978" y="2212663"/>
                </a:cubicBezTo>
                <a:cubicBezTo>
                  <a:pt x="9590978" y="2252746"/>
                  <a:pt x="9623406" y="2285786"/>
                  <a:pt x="9663931" y="2285786"/>
                </a:cubicBezTo>
                <a:cubicBezTo>
                  <a:pt x="9703918" y="2285786"/>
                  <a:pt x="9736878" y="2252746"/>
                  <a:pt x="9736878" y="2212663"/>
                </a:cubicBezTo>
                <a:cubicBezTo>
                  <a:pt x="9736878" y="2172041"/>
                  <a:pt x="9703918" y="2139001"/>
                  <a:pt x="9663931" y="2139001"/>
                </a:cubicBezTo>
                <a:close/>
                <a:moveTo>
                  <a:pt x="9663931" y="2116250"/>
                </a:moveTo>
                <a:cubicBezTo>
                  <a:pt x="9716890" y="2116250"/>
                  <a:pt x="9760115" y="2159581"/>
                  <a:pt x="9760115" y="2212663"/>
                </a:cubicBezTo>
                <a:cubicBezTo>
                  <a:pt x="9760115" y="2265744"/>
                  <a:pt x="9716890" y="2309619"/>
                  <a:pt x="9663931" y="2309619"/>
                </a:cubicBezTo>
                <a:cubicBezTo>
                  <a:pt x="9609893" y="2309619"/>
                  <a:pt x="9566658" y="2265744"/>
                  <a:pt x="9566658" y="2212663"/>
                </a:cubicBezTo>
                <a:cubicBezTo>
                  <a:pt x="9566658" y="2159581"/>
                  <a:pt x="9609893" y="2116250"/>
                  <a:pt x="9663931" y="2116250"/>
                </a:cubicBezTo>
                <a:close/>
                <a:moveTo>
                  <a:pt x="9305998" y="1984476"/>
                </a:moveTo>
                <a:cubicBezTo>
                  <a:pt x="9266010" y="1984476"/>
                  <a:pt x="9233048" y="2016974"/>
                  <a:pt x="9233048" y="2058139"/>
                </a:cubicBezTo>
                <a:cubicBezTo>
                  <a:pt x="9233048" y="2098222"/>
                  <a:pt x="9266010" y="2130179"/>
                  <a:pt x="9305998" y="2130179"/>
                </a:cubicBezTo>
                <a:cubicBezTo>
                  <a:pt x="9347066" y="2130179"/>
                  <a:pt x="9380027" y="2098222"/>
                  <a:pt x="9380027" y="2058139"/>
                </a:cubicBezTo>
                <a:cubicBezTo>
                  <a:pt x="9380027" y="2016974"/>
                  <a:pt x="9347066" y="1984476"/>
                  <a:pt x="9305998" y="1984476"/>
                </a:cubicBezTo>
                <a:close/>
                <a:moveTo>
                  <a:pt x="9018867" y="1984476"/>
                </a:moveTo>
                <a:cubicBezTo>
                  <a:pt x="8978539" y="1984476"/>
                  <a:pt x="8945303" y="2016976"/>
                  <a:pt x="8945303" y="2058141"/>
                </a:cubicBezTo>
                <a:cubicBezTo>
                  <a:pt x="8945303" y="2098222"/>
                  <a:pt x="8978539" y="2130179"/>
                  <a:pt x="9018867" y="2130179"/>
                </a:cubicBezTo>
                <a:cubicBezTo>
                  <a:pt x="9059738" y="2130179"/>
                  <a:pt x="9092978" y="2098222"/>
                  <a:pt x="9092978" y="2058141"/>
                </a:cubicBezTo>
                <a:cubicBezTo>
                  <a:pt x="9092978" y="2016976"/>
                  <a:pt x="9059738" y="1984476"/>
                  <a:pt x="9018867" y="1984476"/>
                </a:cubicBezTo>
                <a:close/>
                <a:moveTo>
                  <a:pt x="9018867" y="1960645"/>
                </a:moveTo>
                <a:cubicBezTo>
                  <a:pt x="9072269" y="1960645"/>
                  <a:pt x="9115864" y="2003976"/>
                  <a:pt x="9115864" y="2058141"/>
                </a:cubicBezTo>
                <a:cubicBezTo>
                  <a:pt x="9115864" y="2110680"/>
                  <a:pt x="9072269" y="2154011"/>
                  <a:pt x="9018867" y="2154011"/>
                </a:cubicBezTo>
                <a:cubicBezTo>
                  <a:pt x="8966010" y="2154011"/>
                  <a:pt x="8922420" y="2110680"/>
                  <a:pt x="8922420" y="2058141"/>
                </a:cubicBezTo>
                <a:cubicBezTo>
                  <a:pt x="8922420" y="2003976"/>
                  <a:pt x="8966010" y="1960645"/>
                  <a:pt x="9018867" y="1960645"/>
                </a:cubicBezTo>
                <a:close/>
                <a:moveTo>
                  <a:pt x="9305998" y="1960644"/>
                </a:moveTo>
                <a:cubicBezTo>
                  <a:pt x="9358955" y="1960644"/>
                  <a:pt x="9403266" y="2003975"/>
                  <a:pt x="9403266" y="2058139"/>
                </a:cubicBezTo>
                <a:cubicBezTo>
                  <a:pt x="9403266" y="2110680"/>
                  <a:pt x="9358955" y="2154011"/>
                  <a:pt x="9305998" y="2154011"/>
                </a:cubicBezTo>
                <a:cubicBezTo>
                  <a:pt x="9253042" y="2154011"/>
                  <a:pt x="9209810" y="2110680"/>
                  <a:pt x="9209810" y="2058139"/>
                </a:cubicBezTo>
                <a:cubicBezTo>
                  <a:pt x="9209810" y="2003975"/>
                  <a:pt x="9253042" y="1960644"/>
                  <a:pt x="9305998" y="1960644"/>
                </a:cubicBezTo>
                <a:close/>
                <a:moveTo>
                  <a:pt x="10934830" y="1955870"/>
                </a:moveTo>
                <a:cubicBezTo>
                  <a:pt x="10944448" y="1955870"/>
                  <a:pt x="10953128" y="1959742"/>
                  <a:pt x="10959407" y="1965949"/>
                </a:cubicBezTo>
                <a:lnTo>
                  <a:pt x="10965321" y="1979995"/>
                </a:lnTo>
                <a:lnTo>
                  <a:pt x="11072114" y="1979995"/>
                </a:lnTo>
                <a:lnTo>
                  <a:pt x="11447394" y="2354912"/>
                </a:lnTo>
                <a:lnTo>
                  <a:pt x="12192000" y="2354912"/>
                </a:lnTo>
                <a:lnTo>
                  <a:pt x="12192000" y="2378241"/>
                </a:lnTo>
                <a:lnTo>
                  <a:pt x="11437615" y="2378241"/>
                </a:lnTo>
                <a:lnTo>
                  <a:pt x="11062883" y="2003325"/>
                </a:lnTo>
                <a:lnTo>
                  <a:pt x="10964068" y="2003325"/>
                </a:lnTo>
                <a:lnTo>
                  <a:pt x="10959407" y="2014612"/>
                </a:lnTo>
                <a:cubicBezTo>
                  <a:pt x="10953128" y="2020887"/>
                  <a:pt x="10944448" y="2024759"/>
                  <a:pt x="10934830" y="2024759"/>
                </a:cubicBezTo>
                <a:cubicBezTo>
                  <a:pt x="10916131" y="2024759"/>
                  <a:pt x="10900639" y="2009272"/>
                  <a:pt x="10900639" y="1990047"/>
                </a:cubicBezTo>
                <a:cubicBezTo>
                  <a:pt x="10900639" y="1971357"/>
                  <a:pt x="10916131" y="1955870"/>
                  <a:pt x="10934830" y="1955870"/>
                </a:cubicBezTo>
                <a:close/>
                <a:moveTo>
                  <a:pt x="10147180" y="1909723"/>
                </a:moveTo>
                <a:cubicBezTo>
                  <a:pt x="10106968" y="1909723"/>
                  <a:pt x="10073821" y="1942762"/>
                  <a:pt x="10073821" y="1983386"/>
                </a:cubicBezTo>
                <a:cubicBezTo>
                  <a:pt x="10073821" y="2022927"/>
                  <a:pt x="10106968" y="2057051"/>
                  <a:pt x="10147180" y="2057051"/>
                </a:cubicBezTo>
                <a:cubicBezTo>
                  <a:pt x="10187932" y="2057051"/>
                  <a:pt x="10221078" y="2022927"/>
                  <a:pt x="10221078" y="1983386"/>
                </a:cubicBezTo>
                <a:cubicBezTo>
                  <a:pt x="10221078" y="1942762"/>
                  <a:pt x="10187932" y="1909723"/>
                  <a:pt x="10147180" y="1909723"/>
                </a:cubicBezTo>
                <a:close/>
                <a:moveTo>
                  <a:pt x="10147180" y="1886431"/>
                </a:moveTo>
                <a:cubicBezTo>
                  <a:pt x="10200430" y="1886431"/>
                  <a:pt x="10243904" y="1929763"/>
                  <a:pt x="10243904" y="1983386"/>
                </a:cubicBezTo>
                <a:cubicBezTo>
                  <a:pt x="10243904" y="2036468"/>
                  <a:pt x="10200430" y="2079799"/>
                  <a:pt x="10147180" y="2079799"/>
                </a:cubicBezTo>
                <a:cubicBezTo>
                  <a:pt x="10093928" y="2079799"/>
                  <a:pt x="10050454" y="2036468"/>
                  <a:pt x="10050454" y="1983386"/>
                </a:cubicBezTo>
                <a:cubicBezTo>
                  <a:pt x="10050454" y="1929763"/>
                  <a:pt x="10093928" y="1886431"/>
                  <a:pt x="10147180" y="1886431"/>
                </a:cubicBezTo>
                <a:close/>
                <a:moveTo>
                  <a:pt x="11920049" y="1788251"/>
                </a:moveTo>
                <a:cubicBezTo>
                  <a:pt x="11929203" y="1788251"/>
                  <a:pt x="11937684" y="1792256"/>
                  <a:pt x="11943874" y="1798663"/>
                </a:cubicBezTo>
                <a:lnTo>
                  <a:pt x="11949390" y="1812230"/>
                </a:lnTo>
                <a:lnTo>
                  <a:pt x="12192000" y="1812230"/>
                </a:lnTo>
                <a:lnTo>
                  <a:pt x="12192000" y="1835587"/>
                </a:lnTo>
                <a:lnTo>
                  <a:pt x="11948804" y="1835587"/>
                </a:lnTo>
                <a:lnTo>
                  <a:pt x="11943874" y="1847128"/>
                </a:lnTo>
                <a:cubicBezTo>
                  <a:pt x="11937684" y="1853268"/>
                  <a:pt x="11929203" y="1857140"/>
                  <a:pt x="11920049" y="1857140"/>
                </a:cubicBezTo>
                <a:cubicBezTo>
                  <a:pt x="11900668" y="1857140"/>
                  <a:pt x="11885054" y="1841653"/>
                  <a:pt x="11885054" y="1823497"/>
                </a:cubicBezTo>
                <a:cubicBezTo>
                  <a:pt x="11885054" y="1804272"/>
                  <a:pt x="11900668" y="1788251"/>
                  <a:pt x="11920049" y="1788251"/>
                </a:cubicBezTo>
                <a:close/>
                <a:moveTo>
                  <a:pt x="10793327" y="1632643"/>
                </a:moveTo>
                <a:cubicBezTo>
                  <a:pt x="10803019" y="1632643"/>
                  <a:pt x="10811767" y="1636440"/>
                  <a:pt x="10818095" y="1642677"/>
                </a:cubicBezTo>
                <a:lnTo>
                  <a:pt x="10823052" y="1654637"/>
                </a:lnTo>
                <a:lnTo>
                  <a:pt x="10852482" y="1654637"/>
                </a:lnTo>
                <a:lnTo>
                  <a:pt x="11470737" y="2271063"/>
                </a:lnTo>
                <a:lnTo>
                  <a:pt x="12192000" y="2271063"/>
                </a:lnTo>
                <a:lnTo>
                  <a:pt x="12192000" y="2294398"/>
                </a:lnTo>
                <a:lnTo>
                  <a:pt x="11460958" y="2294398"/>
                </a:lnTo>
                <a:lnTo>
                  <a:pt x="10843790" y="1677970"/>
                </a:lnTo>
                <a:lnTo>
                  <a:pt x="10823876" y="1677970"/>
                </a:lnTo>
                <a:lnTo>
                  <a:pt x="10818095" y="1691764"/>
                </a:lnTo>
                <a:cubicBezTo>
                  <a:pt x="10811767" y="1697866"/>
                  <a:pt x="10803019" y="1701526"/>
                  <a:pt x="10793327" y="1701526"/>
                </a:cubicBezTo>
                <a:cubicBezTo>
                  <a:pt x="10775022" y="1701526"/>
                  <a:pt x="10759408" y="1686883"/>
                  <a:pt x="10759408" y="1667355"/>
                </a:cubicBezTo>
                <a:cubicBezTo>
                  <a:pt x="10759408" y="1647830"/>
                  <a:pt x="10775022" y="1632643"/>
                  <a:pt x="10793327" y="1632643"/>
                </a:cubicBezTo>
                <a:close/>
                <a:moveTo>
                  <a:pt x="11598539" y="1632088"/>
                </a:moveTo>
                <a:cubicBezTo>
                  <a:pt x="11558332" y="1632088"/>
                  <a:pt x="11525184" y="1665221"/>
                  <a:pt x="11525184" y="1705959"/>
                </a:cubicBezTo>
                <a:cubicBezTo>
                  <a:pt x="11525184" y="1746697"/>
                  <a:pt x="11558332" y="1779832"/>
                  <a:pt x="11598539" y="1779832"/>
                </a:cubicBezTo>
                <a:cubicBezTo>
                  <a:pt x="11638751" y="1779832"/>
                  <a:pt x="11671900" y="1746697"/>
                  <a:pt x="11671900" y="1705959"/>
                </a:cubicBezTo>
                <a:cubicBezTo>
                  <a:pt x="11671900" y="1665221"/>
                  <a:pt x="11638751" y="1632088"/>
                  <a:pt x="11598539" y="1632088"/>
                </a:cubicBezTo>
                <a:close/>
                <a:moveTo>
                  <a:pt x="11598539" y="1608732"/>
                </a:moveTo>
                <a:cubicBezTo>
                  <a:pt x="11651792" y="1608732"/>
                  <a:pt x="11695267" y="1652185"/>
                  <a:pt x="11695267" y="1705959"/>
                </a:cubicBezTo>
                <a:cubicBezTo>
                  <a:pt x="11695267" y="1759190"/>
                  <a:pt x="11651792" y="1802100"/>
                  <a:pt x="11598539" y="1802100"/>
                </a:cubicBezTo>
                <a:cubicBezTo>
                  <a:pt x="11544747" y="1802100"/>
                  <a:pt x="11501818" y="1759190"/>
                  <a:pt x="11501818" y="1705959"/>
                </a:cubicBezTo>
                <a:cubicBezTo>
                  <a:pt x="11501818" y="1652185"/>
                  <a:pt x="11544747" y="1608732"/>
                  <a:pt x="11598539" y="1608732"/>
                </a:cubicBezTo>
                <a:close/>
                <a:moveTo>
                  <a:pt x="10345690" y="1428600"/>
                </a:moveTo>
                <a:cubicBezTo>
                  <a:pt x="10305363" y="1428600"/>
                  <a:pt x="10272126" y="1461735"/>
                  <a:pt x="10272126" y="1501929"/>
                </a:cubicBezTo>
                <a:cubicBezTo>
                  <a:pt x="10272126" y="1542666"/>
                  <a:pt x="10305363" y="1575257"/>
                  <a:pt x="10345690" y="1575257"/>
                </a:cubicBezTo>
                <a:cubicBezTo>
                  <a:pt x="10386556" y="1575257"/>
                  <a:pt x="10419799" y="1542666"/>
                  <a:pt x="10419799" y="1501929"/>
                </a:cubicBezTo>
                <a:cubicBezTo>
                  <a:pt x="10419799" y="1461735"/>
                  <a:pt x="10386556" y="1428600"/>
                  <a:pt x="10345690" y="1428600"/>
                </a:cubicBezTo>
                <a:close/>
                <a:moveTo>
                  <a:pt x="10060688" y="1428600"/>
                </a:moveTo>
                <a:cubicBezTo>
                  <a:pt x="10020361" y="1428600"/>
                  <a:pt x="9987117" y="1461735"/>
                  <a:pt x="9987117" y="1501929"/>
                </a:cubicBezTo>
                <a:cubicBezTo>
                  <a:pt x="9987117" y="1542666"/>
                  <a:pt x="10020361" y="1575257"/>
                  <a:pt x="10060688" y="1575257"/>
                </a:cubicBezTo>
                <a:cubicBezTo>
                  <a:pt x="10101559" y="1575257"/>
                  <a:pt x="10134797" y="1542666"/>
                  <a:pt x="10134797" y="1501929"/>
                </a:cubicBezTo>
                <a:cubicBezTo>
                  <a:pt x="10134797" y="1461735"/>
                  <a:pt x="10101559" y="1428600"/>
                  <a:pt x="10060688" y="1428600"/>
                </a:cubicBezTo>
                <a:close/>
                <a:moveTo>
                  <a:pt x="10345690" y="1405244"/>
                </a:moveTo>
                <a:cubicBezTo>
                  <a:pt x="10399093" y="1405244"/>
                  <a:pt x="10442684" y="1448697"/>
                  <a:pt x="10442684" y="1501929"/>
                </a:cubicBezTo>
                <a:cubicBezTo>
                  <a:pt x="10442684" y="1555160"/>
                  <a:pt x="10399093" y="1598613"/>
                  <a:pt x="10345690" y="1598613"/>
                </a:cubicBezTo>
                <a:cubicBezTo>
                  <a:pt x="10292831" y="1598613"/>
                  <a:pt x="10249240" y="1555160"/>
                  <a:pt x="10249240" y="1501929"/>
                </a:cubicBezTo>
                <a:cubicBezTo>
                  <a:pt x="10249240" y="1448697"/>
                  <a:pt x="10292831" y="1405244"/>
                  <a:pt x="10345690" y="1405244"/>
                </a:cubicBezTo>
                <a:close/>
                <a:moveTo>
                  <a:pt x="10060688" y="1405244"/>
                </a:moveTo>
                <a:cubicBezTo>
                  <a:pt x="10114090" y="1405244"/>
                  <a:pt x="10157684" y="1448697"/>
                  <a:pt x="10157684" y="1501929"/>
                </a:cubicBezTo>
                <a:cubicBezTo>
                  <a:pt x="10157684" y="1555160"/>
                  <a:pt x="10114090" y="1598613"/>
                  <a:pt x="10060688" y="1598613"/>
                </a:cubicBezTo>
                <a:cubicBezTo>
                  <a:pt x="10007829" y="1598613"/>
                  <a:pt x="9964233" y="1555160"/>
                  <a:pt x="9964233" y="1501929"/>
                </a:cubicBezTo>
                <a:cubicBezTo>
                  <a:pt x="9964233" y="1448697"/>
                  <a:pt x="10007829" y="1405244"/>
                  <a:pt x="10060688" y="1405244"/>
                </a:cubicBezTo>
                <a:close/>
                <a:moveTo>
                  <a:pt x="10716689" y="1395641"/>
                </a:moveTo>
                <a:cubicBezTo>
                  <a:pt x="10726379" y="1395641"/>
                  <a:pt x="10735129" y="1399617"/>
                  <a:pt x="10741455" y="1406058"/>
                </a:cubicBezTo>
                <a:lnTo>
                  <a:pt x="10747408" y="1420731"/>
                </a:lnTo>
                <a:lnTo>
                  <a:pt x="11516211" y="2188845"/>
                </a:lnTo>
                <a:lnTo>
                  <a:pt x="12192000" y="2188845"/>
                </a:lnTo>
                <a:lnTo>
                  <a:pt x="12192000" y="2211637"/>
                </a:lnTo>
                <a:lnTo>
                  <a:pt x="11506434" y="2211637"/>
                </a:lnTo>
                <a:lnTo>
                  <a:pt x="10743896" y="1450323"/>
                </a:lnTo>
                <a:lnTo>
                  <a:pt x="10741455" y="1456290"/>
                </a:lnTo>
                <a:cubicBezTo>
                  <a:pt x="10735129" y="1462801"/>
                  <a:pt x="10726379" y="1466912"/>
                  <a:pt x="10716689" y="1466912"/>
                </a:cubicBezTo>
                <a:cubicBezTo>
                  <a:pt x="10698384" y="1466912"/>
                  <a:pt x="10682770" y="1450465"/>
                  <a:pt x="10682770" y="1431278"/>
                </a:cubicBezTo>
                <a:cubicBezTo>
                  <a:pt x="10682770" y="1411540"/>
                  <a:pt x="10698384" y="1395641"/>
                  <a:pt x="10716689" y="1395641"/>
                </a:cubicBezTo>
                <a:close/>
                <a:moveTo>
                  <a:pt x="10590125" y="1223276"/>
                </a:moveTo>
                <a:lnTo>
                  <a:pt x="10710691" y="1223276"/>
                </a:lnTo>
                <a:lnTo>
                  <a:pt x="11563339" y="2076328"/>
                </a:lnTo>
                <a:lnTo>
                  <a:pt x="12192000" y="2076328"/>
                </a:lnTo>
                <a:lnTo>
                  <a:pt x="12192000" y="2099677"/>
                </a:lnTo>
                <a:lnTo>
                  <a:pt x="11554108" y="2099677"/>
                </a:lnTo>
                <a:lnTo>
                  <a:pt x="10700915" y="1246625"/>
                </a:lnTo>
                <a:lnTo>
                  <a:pt x="10599901" y="1246625"/>
                </a:lnTo>
                <a:lnTo>
                  <a:pt x="10552109" y="1295495"/>
                </a:lnTo>
                <a:lnTo>
                  <a:pt x="10552109" y="1605548"/>
                </a:lnTo>
                <a:lnTo>
                  <a:pt x="10424482" y="1732610"/>
                </a:lnTo>
                <a:lnTo>
                  <a:pt x="10040716" y="1732610"/>
                </a:lnTo>
                <a:lnTo>
                  <a:pt x="10034747" y="1746633"/>
                </a:lnTo>
                <a:cubicBezTo>
                  <a:pt x="10028304" y="1752821"/>
                  <a:pt x="10019391" y="1756588"/>
                  <a:pt x="10009518" y="1756588"/>
                </a:cubicBezTo>
                <a:cubicBezTo>
                  <a:pt x="9990322" y="1756588"/>
                  <a:pt x="9973867" y="1741520"/>
                  <a:pt x="9973867" y="1722145"/>
                </a:cubicBezTo>
                <a:cubicBezTo>
                  <a:pt x="9973867" y="1702773"/>
                  <a:pt x="9990322" y="1687703"/>
                  <a:pt x="10009518" y="1687703"/>
                </a:cubicBezTo>
                <a:cubicBezTo>
                  <a:pt x="10019391" y="1687703"/>
                  <a:pt x="10028304" y="1691469"/>
                  <a:pt x="10034747" y="1697659"/>
                </a:cubicBezTo>
                <a:lnTo>
                  <a:pt x="10039685" y="1709259"/>
                </a:lnTo>
                <a:lnTo>
                  <a:pt x="10414706" y="1709259"/>
                </a:lnTo>
                <a:lnTo>
                  <a:pt x="10528213" y="1596317"/>
                </a:lnTo>
                <a:lnTo>
                  <a:pt x="10528213" y="1285720"/>
                </a:lnTo>
                <a:close/>
                <a:moveTo>
                  <a:pt x="10467839" y="1098789"/>
                </a:moveTo>
                <a:lnTo>
                  <a:pt x="10729671" y="1098789"/>
                </a:lnTo>
                <a:lnTo>
                  <a:pt x="11597192" y="1965463"/>
                </a:lnTo>
                <a:lnTo>
                  <a:pt x="12192000" y="1965463"/>
                </a:lnTo>
                <a:lnTo>
                  <a:pt x="12192000" y="1988800"/>
                </a:lnTo>
                <a:lnTo>
                  <a:pt x="11587414" y="1988800"/>
                </a:lnTo>
                <a:lnTo>
                  <a:pt x="10719893" y="1122126"/>
                </a:lnTo>
                <a:lnTo>
                  <a:pt x="10477616" y="1122126"/>
                </a:lnTo>
                <a:lnTo>
                  <a:pt x="10361911" y="1236090"/>
                </a:lnTo>
                <a:lnTo>
                  <a:pt x="10103128" y="1236090"/>
                </a:lnTo>
                <a:lnTo>
                  <a:pt x="10097275" y="1250614"/>
                </a:lnTo>
                <a:cubicBezTo>
                  <a:pt x="10091017" y="1257056"/>
                  <a:pt x="10082401" y="1261031"/>
                  <a:pt x="10072980" y="1261031"/>
                </a:cubicBezTo>
                <a:cubicBezTo>
                  <a:pt x="10054135" y="1261031"/>
                  <a:pt x="10038520" y="1245132"/>
                  <a:pt x="10038520" y="1225396"/>
                </a:cubicBezTo>
                <a:cubicBezTo>
                  <a:pt x="10038520" y="1205659"/>
                  <a:pt x="10054135" y="1189760"/>
                  <a:pt x="10072980" y="1189760"/>
                </a:cubicBezTo>
                <a:cubicBezTo>
                  <a:pt x="10082401" y="1189760"/>
                  <a:pt x="10091017" y="1193735"/>
                  <a:pt x="10097275" y="1200177"/>
                </a:cubicBezTo>
                <a:lnTo>
                  <a:pt x="10102344" y="1212756"/>
                </a:lnTo>
                <a:lnTo>
                  <a:pt x="10353220" y="1212756"/>
                </a:lnTo>
                <a:close/>
                <a:moveTo>
                  <a:pt x="11598539" y="629013"/>
                </a:moveTo>
                <a:cubicBezTo>
                  <a:pt x="11558332" y="629013"/>
                  <a:pt x="11525184" y="661604"/>
                  <a:pt x="11525184" y="702340"/>
                </a:cubicBezTo>
                <a:cubicBezTo>
                  <a:pt x="11525184" y="742534"/>
                  <a:pt x="11558332" y="775668"/>
                  <a:pt x="11598539" y="775668"/>
                </a:cubicBezTo>
                <a:cubicBezTo>
                  <a:pt x="11638751" y="775668"/>
                  <a:pt x="11671900" y="742534"/>
                  <a:pt x="11671900" y="702340"/>
                </a:cubicBezTo>
                <a:cubicBezTo>
                  <a:pt x="11671900" y="661604"/>
                  <a:pt x="11638751" y="629013"/>
                  <a:pt x="11598539" y="629013"/>
                </a:cubicBezTo>
                <a:close/>
                <a:moveTo>
                  <a:pt x="11598539" y="605657"/>
                </a:moveTo>
                <a:cubicBezTo>
                  <a:pt x="11651792" y="605657"/>
                  <a:pt x="11695267" y="649110"/>
                  <a:pt x="11695267" y="702340"/>
                </a:cubicBezTo>
                <a:cubicBezTo>
                  <a:pt x="11695267" y="755570"/>
                  <a:pt x="11651792" y="799024"/>
                  <a:pt x="11598539" y="799024"/>
                </a:cubicBezTo>
                <a:cubicBezTo>
                  <a:pt x="11544747" y="799024"/>
                  <a:pt x="11501818" y="755570"/>
                  <a:pt x="11501818" y="702340"/>
                </a:cubicBezTo>
                <a:cubicBezTo>
                  <a:pt x="11501818" y="649110"/>
                  <a:pt x="11544747" y="605657"/>
                  <a:pt x="11598539" y="605657"/>
                </a:cubicBezTo>
                <a:close/>
                <a:moveTo>
                  <a:pt x="10501378" y="169934"/>
                </a:moveTo>
                <a:lnTo>
                  <a:pt x="11459610" y="1126710"/>
                </a:lnTo>
                <a:lnTo>
                  <a:pt x="12192000" y="1126710"/>
                </a:lnTo>
                <a:lnTo>
                  <a:pt x="12192000" y="1150576"/>
                </a:lnTo>
                <a:lnTo>
                  <a:pt x="11449831" y="1150576"/>
                </a:lnTo>
                <a:lnTo>
                  <a:pt x="10483993" y="186206"/>
                </a:lnTo>
                <a:close/>
                <a:moveTo>
                  <a:pt x="10888819" y="165145"/>
                </a:moveTo>
                <a:lnTo>
                  <a:pt x="11260298" y="537220"/>
                </a:lnTo>
                <a:lnTo>
                  <a:pt x="11705097" y="537220"/>
                </a:lnTo>
                <a:lnTo>
                  <a:pt x="11841414" y="672669"/>
                </a:lnTo>
                <a:lnTo>
                  <a:pt x="12125999" y="672669"/>
                </a:lnTo>
                <a:lnTo>
                  <a:pt x="12192000" y="606852"/>
                </a:lnTo>
                <a:lnTo>
                  <a:pt x="12192000" y="639494"/>
                </a:lnTo>
                <a:lnTo>
                  <a:pt x="12135773" y="696059"/>
                </a:lnTo>
                <a:lnTo>
                  <a:pt x="11831638" y="696059"/>
                </a:lnTo>
                <a:lnTo>
                  <a:pt x="11695321" y="560611"/>
                </a:lnTo>
                <a:lnTo>
                  <a:pt x="11251066" y="560611"/>
                </a:lnTo>
                <a:lnTo>
                  <a:pt x="10871984" y="180919"/>
                </a:lnTo>
                <a:close/>
                <a:moveTo>
                  <a:pt x="10681002" y="117266"/>
                </a:moveTo>
                <a:lnTo>
                  <a:pt x="11447453" y="883398"/>
                </a:lnTo>
                <a:lnTo>
                  <a:pt x="12038994" y="883398"/>
                </a:lnTo>
                <a:lnTo>
                  <a:pt x="12192000" y="730900"/>
                </a:lnTo>
                <a:lnTo>
                  <a:pt x="12192000" y="763662"/>
                </a:lnTo>
                <a:lnTo>
                  <a:pt x="12048771" y="906730"/>
                </a:lnTo>
                <a:lnTo>
                  <a:pt x="11438218" y="906730"/>
                </a:lnTo>
                <a:lnTo>
                  <a:pt x="10663619" y="134085"/>
                </a:lnTo>
                <a:close/>
                <a:moveTo>
                  <a:pt x="10574538" y="102902"/>
                </a:moveTo>
                <a:lnTo>
                  <a:pt x="11459504" y="1022215"/>
                </a:lnTo>
                <a:lnTo>
                  <a:pt x="12192000" y="1022215"/>
                </a:lnTo>
                <a:lnTo>
                  <a:pt x="12192000" y="1045579"/>
                </a:lnTo>
                <a:lnTo>
                  <a:pt x="11449723" y="1045579"/>
                </a:lnTo>
                <a:lnTo>
                  <a:pt x="10558241" y="118659"/>
                </a:lnTo>
                <a:close/>
                <a:moveTo>
                  <a:pt x="9106950" y="76569"/>
                </a:moveTo>
                <a:lnTo>
                  <a:pt x="9577261" y="547842"/>
                </a:lnTo>
                <a:lnTo>
                  <a:pt x="10004670" y="547842"/>
                </a:lnTo>
                <a:lnTo>
                  <a:pt x="10215930" y="757958"/>
                </a:lnTo>
                <a:lnTo>
                  <a:pt x="10821471" y="757958"/>
                </a:lnTo>
                <a:lnTo>
                  <a:pt x="11371076" y="1308500"/>
                </a:lnTo>
                <a:lnTo>
                  <a:pt x="12192000" y="1308500"/>
                </a:lnTo>
                <a:lnTo>
                  <a:pt x="12192000" y="1331847"/>
                </a:lnTo>
                <a:lnTo>
                  <a:pt x="11361300" y="1331847"/>
                </a:lnTo>
                <a:lnTo>
                  <a:pt x="10811695" y="781305"/>
                </a:lnTo>
                <a:lnTo>
                  <a:pt x="10206156" y="781305"/>
                </a:lnTo>
                <a:lnTo>
                  <a:pt x="9994895" y="570101"/>
                </a:lnTo>
                <a:lnTo>
                  <a:pt x="9568030" y="570101"/>
                </a:lnTo>
                <a:lnTo>
                  <a:pt x="9090112" y="93400"/>
                </a:lnTo>
                <a:close/>
                <a:moveTo>
                  <a:pt x="10842236" y="7143"/>
                </a:moveTo>
                <a:lnTo>
                  <a:pt x="11296471" y="461996"/>
                </a:lnTo>
                <a:lnTo>
                  <a:pt x="12192000" y="461996"/>
                </a:lnTo>
                <a:lnTo>
                  <a:pt x="12192000" y="485391"/>
                </a:lnTo>
                <a:lnTo>
                  <a:pt x="11286691" y="485391"/>
                </a:lnTo>
                <a:lnTo>
                  <a:pt x="10826480" y="24555"/>
                </a:lnTo>
                <a:close/>
                <a:moveTo>
                  <a:pt x="10930774" y="0"/>
                </a:moveTo>
                <a:lnTo>
                  <a:pt x="11319262" y="388401"/>
                </a:lnTo>
                <a:lnTo>
                  <a:pt x="12192000" y="388401"/>
                </a:lnTo>
                <a:lnTo>
                  <a:pt x="12192000" y="411216"/>
                </a:lnTo>
                <a:lnTo>
                  <a:pt x="11309481" y="411216"/>
                </a:lnTo>
                <a:lnTo>
                  <a:pt x="10915016" y="16296"/>
                </a:lnTo>
                <a:close/>
              </a:path>
            </a:pathLst>
          </a:custGeom>
          <a:gradFill>
            <a:gsLst>
              <a:gs pos="0">
                <a:srgbClr val="E0E0E0">
                  <a:alpha val="49803"/>
                </a:srgbClr>
              </a:gs>
              <a:gs pos="100000">
                <a:srgbClr val="B2B2B2">
                  <a:alpha val="49803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10"/>
          <p:cNvSpPr>
            <a:spLocks noGrp="1"/>
          </p:cNvSpPr>
          <p:nvPr>
            <p:ph type="pic" idx="2"/>
          </p:nvPr>
        </p:nvSpPr>
        <p:spPr>
          <a:xfrm>
            <a:off x="2226032" y="1171313"/>
            <a:ext cx="2789700" cy="1777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100000">
              <a:schemeClr val="lt2"/>
            </a:gs>
          </a:gsLst>
          <a:lin ang="108000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omfortaa"/>
              <a:buNone/>
              <a:defRPr sz="3300" b="1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•"/>
              <a:defRPr sz="18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"/>
              <a:buChar char="■"/>
              <a:defRPr sz="15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"/>
              <a:buChar char="➢"/>
              <a:defRPr sz="15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•"/>
              <a:defRPr sz="14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•"/>
              <a:defRPr sz="14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•"/>
              <a:defRPr sz="14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•"/>
              <a:defRPr sz="14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•"/>
              <a:defRPr sz="14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•"/>
              <a:defRPr sz="14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7835590" y="-26859"/>
            <a:ext cx="1308409" cy="49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 dirty="0">
                <a:solidFill>
                  <a:srgbClr val="999999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@carlosperate   @</a:t>
            </a:r>
            <a:r>
              <a:rPr lang="en" sz="1000" b="1" i="1" dirty="0" err="1">
                <a:solidFill>
                  <a:srgbClr val="999999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oxfordpython</a:t>
            </a:r>
            <a:r>
              <a:rPr lang="en" sz="1000" b="1" i="1" dirty="0">
                <a:solidFill>
                  <a:srgbClr val="999999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000" i="1" dirty="0">
              <a:solidFill>
                <a:srgbClr val="999999"/>
              </a:solidFill>
              <a:highlight>
                <a:srgbClr val="FFFFFF"/>
              </a:highligh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01CE2E-BC3A-AA4F-933A-9C0C11FD6A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699" y="87469"/>
            <a:ext cx="289930" cy="28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hyperlink" Target="https://python.microbit.org/v/beta" TargetMode="External"/><Relationship Id="rId4" Type="http://schemas.openxmlformats.org/officeDocument/2006/relationships/hyperlink" Target="https://codewith.mu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rheingoldheavy.com/i2c-signals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micropython.org/en/latest/reference/speed_python.htm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docs.micropython.org/en/latest/reference/constrained.html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rlosperate/micropython-driver-workshop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.io/Je3tM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python.org/en/latest/library/ustruct.html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iki.python.org/moin/BitwiseOperators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You’ll Need</a:t>
            </a:r>
            <a:endParaRPr b="1" dirty="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24C6AB-10C9-484A-8D0C-3535AE798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29" y="1833944"/>
            <a:ext cx="3437718" cy="3237328"/>
          </a:xfrm>
          <a:prstGeom prst="rect">
            <a:avLst/>
          </a:prstGeom>
        </p:spPr>
      </p:pic>
      <p:sp>
        <p:nvSpPr>
          <p:cNvPr id="5" name="Google Shape;77;p16">
            <a:extLst>
              <a:ext uri="{FF2B5EF4-FFF2-40B4-BE49-F238E27FC236}">
                <a16:creationId xmlns:a16="http://schemas.microsoft.com/office/drawing/2014/main" id="{EAA64FDC-2963-DA45-B544-C437396E88C6}"/>
              </a:ext>
            </a:extLst>
          </p:cNvPr>
          <p:cNvSpPr txBox="1">
            <a:spLocks/>
          </p:cNvSpPr>
          <p:nvPr/>
        </p:nvSpPr>
        <p:spPr>
          <a:xfrm>
            <a:off x="4025341" y="3101644"/>
            <a:ext cx="927325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omfortaa"/>
              <a:buNone/>
              <a:defRPr sz="3300" b="1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OR</a:t>
            </a:r>
          </a:p>
        </p:txBody>
      </p:sp>
      <p:sp>
        <p:nvSpPr>
          <p:cNvPr id="6" name="Google Shape;77;p16">
            <a:extLst>
              <a:ext uri="{FF2B5EF4-FFF2-40B4-BE49-F238E27FC236}">
                <a16:creationId xmlns:a16="http://schemas.microsoft.com/office/drawing/2014/main" id="{23250509-3E2C-CF4B-97FA-18B5E9FCBADF}"/>
              </a:ext>
            </a:extLst>
          </p:cNvPr>
          <p:cNvSpPr txBox="1">
            <a:spLocks/>
          </p:cNvSpPr>
          <p:nvPr/>
        </p:nvSpPr>
        <p:spPr>
          <a:xfrm>
            <a:off x="729746" y="1227807"/>
            <a:ext cx="3145903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omfortaa"/>
              <a:buNone/>
              <a:defRPr sz="3300" b="1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/>
              <a:t>Install Mu:</a:t>
            </a:r>
          </a:p>
          <a:p>
            <a:r>
              <a:rPr lang="en-GB" sz="1800" dirty="0">
                <a:hlinkClick r:id="rId4"/>
              </a:rPr>
              <a:t>https://codewith.mu/</a:t>
            </a:r>
            <a:endParaRPr lang="en-GB" sz="1800" dirty="0"/>
          </a:p>
        </p:txBody>
      </p:sp>
      <p:sp>
        <p:nvSpPr>
          <p:cNvPr id="7" name="Google Shape;77;p16">
            <a:extLst>
              <a:ext uri="{FF2B5EF4-FFF2-40B4-BE49-F238E27FC236}">
                <a16:creationId xmlns:a16="http://schemas.microsoft.com/office/drawing/2014/main" id="{CCD15A93-DC29-3543-BD3E-2AFA6C192BF3}"/>
              </a:ext>
            </a:extLst>
          </p:cNvPr>
          <p:cNvSpPr txBox="1">
            <a:spLocks/>
          </p:cNvSpPr>
          <p:nvPr/>
        </p:nvSpPr>
        <p:spPr>
          <a:xfrm>
            <a:off x="5022169" y="1227807"/>
            <a:ext cx="3878153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omfortaa"/>
              <a:buNone/>
              <a:defRPr sz="3300" b="1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/>
              <a:t>Online Editor (with Chrome):</a:t>
            </a:r>
          </a:p>
          <a:p>
            <a:r>
              <a:rPr lang="en-GB" sz="1600" dirty="0">
                <a:hlinkClick r:id="rId5"/>
              </a:rPr>
              <a:t>https://python.microbit.org/v/beta</a:t>
            </a:r>
            <a:endParaRPr lang="en-GB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8FF29-A017-C943-B737-188E52AEC3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5661" y="1812842"/>
            <a:ext cx="3878153" cy="323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86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Memory Map And Peripherals</a:t>
            </a:r>
            <a:endParaRPr sz="2800"/>
          </a:p>
        </p:txBody>
      </p:sp>
      <p:pic>
        <p:nvPicPr>
          <p:cNvPr id="231" name="Google Shape;231;p25"/>
          <p:cNvPicPr preferRelativeResize="0"/>
          <p:nvPr/>
        </p:nvPicPr>
        <p:blipFill rotWithShape="1">
          <a:blip r:embed="rId3">
            <a:alphaModFix/>
          </a:blip>
          <a:srcRect r="58923" b="16527"/>
          <a:stretch/>
        </p:blipFill>
        <p:spPr>
          <a:xfrm>
            <a:off x="6075950" y="947650"/>
            <a:ext cx="1970929" cy="379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5"/>
          <p:cNvPicPr preferRelativeResize="0"/>
          <p:nvPr/>
        </p:nvPicPr>
        <p:blipFill rotWithShape="1">
          <a:blip r:embed="rId4">
            <a:alphaModFix/>
          </a:blip>
          <a:srcRect t="596"/>
          <a:stretch/>
        </p:blipFill>
        <p:spPr>
          <a:xfrm>
            <a:off x="1743525" y="1049375"/>
            <a:ext cx="2954800" cy="3798152"/>
          </a:xfrm>
          <a:prstGeom prst="rect">
            <a:avLst/>
          </a:prstGeom>
          <a:noFill/>
          <a:ln>
            <a:noFill/>
          </a:ln>
          <a:effectLst>
            <a:outerShdw blurRad="371475" dist="114300" dir="81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233" name="Google Shape;233;p25"/>
          <p:cNvGrpSpPr/>
          <p:nvPr/>
        </p:nvGrpSpPr>
        <p:grpSpPr>
          <a:xfrm>
            <a:off x="3597951" y="2325639"/>
            <a:ext cx="2519700" cy="2519700"/>
            <a:chOff x="3597951" y="2325639"/>
            <a:chExt cx="2519700" cy="2519700"/>
          </a:xfrm>
        </p:grpSpPr>
        <p:sp>
          <p:nvSpPr>
            <p:cNvPr id="234" name="Google Shape;234;p25"/>
            <p:cNvSpPr/>
            <p:nvPr/>
          </p:nvSpPr>
          <p:spPr>
            <a:xfrm rot="8100000">
              <a:off x="4954563" y="3222127"/>
              <a:ext cx="726340" cy="726764"/>
            </a:xfrm>
            <a:prstGeom prst="halfFrame">
              <a:avLst>
                <a:gd name="adj1" fmla="val 14945"/>
                <a:gd name="adj2" fmla="val 12645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5"/>
            <p:cNvSpPr/>
            <p:nvPr/>
          </p:nvSpPr>
          <p:spPr>
            <a:xfrm rot="8100000">
              <a:off x="3954755" y="2706838"/>
              <a:ext cx="1806092" cy="1757302"/>
            </a:xfrm>
            <a:prstGeom prst="halfFrame">
              <a:avLst>
                <a:gd name="adj1" fmla="val 5575"/>
                <a:gd name="adj2" fmla="val 5922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5"/>
          <p:cNvSpPr/>
          <p:nvPr/>
        </p:nvSpPr>
        <p:spPr>
          <a:xfrm>
            <a:off x="6760464" y="3402850"/>
            <a:ext cx="1266900" cy="403500"/>
          </a:xfrm>
          <a:prstGeom prst="rect">
            <a:avLst/>
          </a:prstGeom>
          <a:noFill/>
          <a:ln w="7620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5"/>
          <p:cNvGrpSpPr/>
          <p:nvPr/>
        </p:nvGrpSpPr>
        <p:grpSpPr>
          <a:xfrm>
            <a:off x="381000" y="1306025"/>
            <a:ext cx="8409873" cy="1487225"/>
            <a:chOff x="381000" y="1306025"/>
            <a:chExt cx="8409873" cy="1487225"/>
          </a:xfrm>
        </p:grpSpPr>
        <p:pic>
          <p:nvPicPr>
            <p:cNvPr id="238" name="Google Shape;238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1000" y="1306025"/>
              <a:ext cx="8409873" cy="1487225"/>
            </a:xfrm>
            <a:prstGeom prst="rect">
              <a:avLst/>
            </a:prstGeom>
            <a:noFill/>
            <a:ln>
              <a:noFill/>
            </a:ln>
            <a:effectLst>
              <a:outerShdw blurRad="371475" dist="114300" dir="8100000" algn="bl" rotWithShape="0">
                <a:srgbClr val="000000">
                  <a:alpha val="50000"/>
                </a:srgbClr>
              </a:outerShdw>
            </a:effectLst>
          </p:spPr>
        </p:pic>
        <p:grpSp>
          <p:nvGrpSpPr>
            <p:cNvPr id="239" name="Google Shape;239;p25"/>
            <p:cNvGrpSpPr/>
            <p:nvPr/>
          </p:nvGrpSpPr>
          <p:grpSpPr>
            <a:xfrm>
              <a:off x="3191625" y="2449575"/>
              <a:ext cx="4987000" cy="159600"/>
              <a:chOff x="3191625" y="2449575"/>
              <a:chExt cx="4987000" cy="159600"/>
            </a:xfrm>
          </p:grpSpPr>
          <p:grpSp>
            <p:nvGrpSpPr>
              <p:cNvPr id="240" name="Google Shape;240;p25"/>
              <p:cNvGrpSpPr/>
              <p:nvPr/>
            </p:nvGrpSpPr>
            <p:grpSpPr>
              <a:xfrm>
                <a:off x="3191625" y="2449575"/>
                <a:ext cx="4987000" cy="159600"/>
                <a:chOff x="3191625" y="2449575"/>
                <a:chExt cx="4987000" cy="159600"/>
              </a:xfrm>
            </p:grpSpPr>
            <p:sp>
              <p:nvSpPr>
                <p:cNvPr id="241" name="Google Shape;241;p25"/>
                <p:cNvSpPr/>
                <p:nvPr/>
              </p:nvSpPr>
              <p:spPr>
                <a:xfrm>
                  <a:off x="3191625" y="2449575"/>
                  <a:ext cx="207300" cy="1596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242;p25"/>
                <p:cNvSpPr/>
                <p:nvPr/>
              </p:nvSpPr>
              <p:spPr>
                <a:xfrm>
                  <a:off x="7022425" y="2449575"/>
                  <a:ext cx="1156200" cy="1596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3" name="Google Shape;243;p25"/>
              <p:cNvSpPr/>
              <p:nvPr/>
            </p:nvSpPr>
            <p:spPr>
              <a:xfrm>
                <a:off x="5091451" y="2449575"/>
                <a:ext cx="207300" cy="1596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6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Memory Map And Peripherals</a:t>
            </a:r>
            <a:endParaRPr sz="28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pic>
        <p:nvPicPr>
          <p:cNvPr id="249" name="Google Shape;249;p26"/>
          <p:cNvPicPr preferRelativeResize="0"/>
          <p:nvPr/>
        </p:nvPicPr>
        <p:blipFill rotWithShape="1">
          <a:blip r:embed="rId3">
            <a:alphaModFix/>
          </a:blip>
          <a:srcRect r="58923" b="16527"/>
          <a:stretch/>
        </p:blipFill>
        <p:spPr>
          <a:xfrm>
            <a:off x="6075950" y="947650"/>
            <a:ext cx="1970929" cy="379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6"/>
          <p:cNvPicPr preferRelativeResize="0"/>
          <p:nvPr/>
        </p:nvPicPr>
        <p:blipFill rotWithShape="1">
          <a:blip r:embed="rId4">
            <a:alphaModFix/>
          </a:blip>
          <a:srcRect t="596"/>
          <a:stretch/>
        </p:blipFill>
        <p:spPr>
          <a:xfrm>
            <a:off x="1743525" y="1049375"/>
            <a:ext cx="2954800" cy="3798152"/>
          </a:xfrm>
          <a:prstGeom prst="rect">
            <a:avLst/>
          </a:prstGeom>
          <a:noFill/>
          <a:ln>
            <a:noFill/>
          </a:ln>
          <a:effectLst>
            <a:outerShdw blurRad="371475" dist="114300" dir="8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51" name="Google Shape;251;p26"/>
          <p:cNvSpPr/>
          <p:nvPr/>
        </p:nvSpPr>
        <p:spPr>
          <a:xfrm rot="8100000">
            <a:off x="4954563" y="3222127"/>
            <a:ext cx="726340" cy="726764"/>
          </a:xfrm>
          <a:prstGeom prst="halfFrame">
            <a:avLst>
              <a:gd name="adj1" fmla="val 14945"/>
              <a:gd name="adj2" fmla="val 12645"/>
            </a:avLst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6"/>
          <p:cNvSpPr/>
          <p:nvPr/>
        </p:nvSpPr>
        <p:spPr>
          <a:xfrm rot="8100000">
            <a:off x="3954755" y="2706838"/>
            <a:ext cx="1806092" cy="1757302"/>
          </a:xfrm>
          <a:prstGeom prst="halfFrame">
            <a:avLst>
              <a:gd name="adj1" fmla="val 5575"/>
              <a:gd name="adj2" fmla="val 5922"/>
            </a:avLst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6"/>
          <p:cNvSpPr/>
          <p:nvPr/>
        </p:nvSpPr>
        <p:spPr>
          <a:xfrm>
            <a:off x="6760464" y="3402850"/>
            <a:ext cx="1266900" cy="403500"/>
          </a:xfrm>
          <a:prstGeom prst="rect">
            <a:avLst/>
          </a:prstGeom>
          <a:noFill/>
          <a:ln w="7620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4" name="Google Shape;25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000" y="1306025"/>
            <a:ext cx="8409873" cy="1487225"/>
          </a:xfrm>
          <a:prstGeom prst="rect">
            <a:avLst/>
          </a:prstGeom>
          <a:noFill/>
          <a:ln>
            <a:noFill/>
          </a:ln>
          <a:effectLst>
            <a:outerShdw blurRad="371475" dist="114300" dir="8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55" name="Google Shape;255;p26"/>
          <p:cNvSpPr/>
          <p:nvPr/>
        </p:nvSpPr>
        <p:spPr>
          <a:xfrm>
            <a:off x="381000" y="1306025"/>
            <a:ext cx="8409900" cy="1100100"/>
          </a:xfrm>
          <a:prstGeom prst="rect">
            <a:avLst/>
          </a:prstGeom>
          <a:solidFill>
            <a:srgbClr val="000000">
              <a:alpha val="4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6"/>
          <p:cNvSpPr/>
          <p:nvPr/>
        </p:nvSpPr>
        <p:spPr>
          <a:xfrm>
            <a:off x="381000" y="2656400"/>
            <a:ext cx="8409900" cy="136800"/>
          </a:xfrm>
          <a:prstGeom prst="rect">
            <a:avLst/>
          </a:prstGeom>
          <a:solidFill>
            <a:srgbClr val="000000">
              <a:alpha val="4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7" name="Google Shape;257;p26"/>
          <p:cNvGrpSpPr/>
          <p:nvPr/>
        </p:nvGrpSpPr>
        <p:grpSpPr>
          <a:xfrm>
            <a:off x="3191626" y="2449592"/>
            <a:ext cx="4907202" cy="136801"/>
            <a:chOff x="3191617" y="2449575"/>
            <a:chExt cx="4907202" cy="122100"/>
          </a:xfrm>
        </p:grpSpPr>
        <p:grpSp>
          <p:nvGrpSpPr>
            <p:cNvPr id="258" name="Google Shape;258;p26"/>
            <p:cNvGrpSpPr/>
            <p:nvPr/>
          </p:nvGrpSpPr>
          <p:grpSpPr>
            <a:xfrm>
              <a:off x="3191617" y="2449575"/>
              <a:ext cx="4907202" cy="122100"/>
              <a:chOff x="3191617" y="2449575"/>
              <a:chExt cx="4907202" cy="122100"/>
            </a:xfrm>
          </p:grpSpPr>
          <p:sp>
            <p:nvSpPr>
              <p:cNvPr id="259" name="Google Shape;259;p26"/>
              <p:cNvSpPr/>
              <p:nvPr/>
            </p:nvSpPr>
            <p:spPr>
              <a:xfrm>
                <a:off x="3191617" y="2449575"/>
                <a:ext cx="167700" cy="1221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6"/>
              <p:cNvSpPr/>
              <p:nvPr/>
            </p:nvSpPr>
            <p:spPr>
              <a:xfrm>
                <a:off x="7022419" y="2449575"/>
                <a:ext cx="1076400" cy="1221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1" name="Google Shape;261;p26"/>
            <p:cNvSpPr/>
            <p:nvPr/>
          </p:nvSpPr>
          <p:spPr>
            <a:xfrm>
              <a:off x="5091442" y="2449575"/>
              <a:ext cx="167700" cy="1221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7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Registers</a:t>
            </a:r>
            <a:endParaRPr sz="2800"/>
          </a:p>
        </p:txBody>
      </p:sp>
      <p:pic>
        <p:nvPicPr>
          <p:cNvPr id="267" name="Google Shape;2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38" y="1194450"/>
            <a:ext cx="6238933" cy="3789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8" name="Google Shape;268;p27"/>
          <p:cNvGrpSpPr/>
          <p:nvPr/>
        </p:nvGrpSpPr>
        <p:grpSpPr>
          <a:xfrm>
            <a:off x="1452550" y="1765825"/>
            <a:ext cx="6238800" cy="3178525"/>
            <a:chOff x="1452550" y="1765825"/>
            <a:chExt cx="6238800" cy="3178525"/>
          </a:xfrm>
        </p:grpSpPr>
        <p:sp>
          <p:nvSpPr>
            <p:cNvPr id="269" name="Google Shape;269;p27"/>
            <p:cNvSpPr/>
            <p:nvPr/>
          </p:nvSpPr>
          <p:spPr>
            <a:xfrm>
              <a:off x="1452550" y="2405750"/>
              <a:ext cx="6238800" cy="2538600"/>
            </a:xfrm>
            <a:prstGeom prst="rect">
              <a:avLst/>
            </a:prstGeom>
            <a:solidFill>
              <a:srgbClr val="000000">
                <a:alpha val="46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7"/>
            <p:cNvSpPr/>
            <p:nvPr/>
          </p:nvSpPr>
          <p:spPr>
            <a:xfrm>
              <a:off x="1452550" y="1765825"/>
              <a:ext cx="6238800" cy="382800"/>
            </a:xfrm>
            <a:prstGeom prst="rect">
              <a:avLst/>
            </a:prstGeom>
            <a:solidFill>
              <a:srgbClr val="000000">
                <a:alpha val="46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8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Registers</a:t>
            </a:r>
            <a:endParaRPr sz="2800"/>
          </a:p>
        </p:txBody>
      </p:sp>
      <p:pic>
        <p:nvPicPr>
          <p:cNvPr id="276" name="Google Shape;2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4175"/>
            <a:ext cx="8839196" cy="2401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4175"/>
            <a:ext cx="8839196" cy="240143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9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Registers</a:t>
            </a:r>
            <a:endParaRPr sz="2800"/>
          </a:p>
        </p:txBody>
      </p:sp>
      <p:sp>
        <p:nvSpPr>
          <p:cNvPr id="283" name="Google Shape;283;p29"/>
          <p:cNvSpPr/>
          <p:nvPr/>
        </p:nvSpPr>
        <p:spPr>
          <a:xfrm>
            <a:off x="152425" y="3300700"/>
            <a:ext cx="8839200" cy="454800"/>
          </a:xfrm>
          <a:prstGeom prst="rect">
            <a:avLst/>
          </a:prstGeom>
          <a:solidFill>
            <a:srgbClr val="000000">
              <a:alpha val="4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9"/>
          <p:cNvSpPr/>
          <p:nvPr/>
        </p:nvSpPr>
        <p:spPr>
          <a:xfrm>
            <a:off x="152400" y="2251275"/>
            <a:ext cx="8668800" cy="889800"/>
          </a:xfrm>
          <a:prstGeom prst="rect">
            <a:avLst/>
          </a:prstGeom>
          <a:solidFill>
            <a:srgbClr val="000000">
              <a:alpha val="4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5" name="Google Shape;28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650" y="3029300"/>
            <a:ext cx="8110948" cy="3475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86" name="Google Shape;28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76396" y="1772663"/>
            <a:ext cx="415200" cy="115094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4175"/>
            <a:ext cx="8839196" cy="240143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0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Registers</a:t>
            </a:r>
            <a:endParaRPr sz="2800"/>
          </a:p>
        </p:txBody>
      </p:sp>
      <p:sp>
        <p:nvSpPr>
          <p:cNvPr id="293" name="Google Shape;293;p30"/>
          <p:cNvSpPr/>
          <p:nvPr/>
        </p:nvSpPr>
        <p:spPr>
          <a:xfrm>
            <a:off x="152400" y="2251275"/>
            <a:ext cx="8668800" cy="770700"/>
          </a:xfrm>
          <a:prstGeom prst="rect">
            <a:avLst/>
          </a:prstGeom>
          <a:solidFill>
            <a:srgbClr val="000000">
              <a:alpha val="4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0"/>
          <p:cNvSpPr/>
          <p:nvPr/>
        </p:nvSpPr>
        <p:spPr>
          <a:xfrm>
            <a:off x="152425" y="3147200"/>
            <a:ext cx="8839200" cy="608400"/>
          </a:xfrm>
          <a:prstGeom prst="rect">
            <a:avLst/>
          </a:prstGeom>
          <a:solidFill>
            <a:srgbClr val="000000">
              <a:alpha val="4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5" name="Google Shape;29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825" y="2879551"/>
            <a:ext cx="8110954" cy="3766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96" name="Google Shape;29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76396" y="1772663"/>
            <a:ext cx="415200" cy="115094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1"/>
          <p:cNvSpPr txBox="1"/>
          <p:nvPr/>
        </p:nvSpPr>
        <p:spPr>
          <a:xfrm>
            <a:off x="467500" y="0"/>
            <a:ext cx="8240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Talking With Other Electronic Devices</a:t>
            </a:r>
            <a:endParaRPr sz="4800"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2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Talking With Electronic Devices</a:t>
            </a:r>
            <a:endParaRPr/>
          </a:p>
        </p:txBody>
      </p:sp>
      <p:sp>
        <p:nvSpPr>
          <p:cNvPr id="307" name="Google Shape;307;p32"/>
          <p:cNvSpPr txBox="1">
            <a:spLocks noGrp="1"/>
          </p:cNvSpPr>
          <p:nvPr>
            <p:ph type="body" idx="4294967295"/>
          </p:nvPr>
        </p:nvSpPr>
        <p:spPr>
          <a:xfrm>
            <a:off x="618700" y="1136375"/>
            <a:ext cx="59541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Some devices use analog signals as inputs or outputs</a:t>
            </a:r>
            <a:endParaRPr sz="1800"/>
          </a:p>
          <a:p>
            <a:pPr marL="74295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Analog sensors encode simple data in the voltage magnitude </a:t>
            </a:r>
            <a:endParaRPr sz="1800"/>
          </a:p>
          <a:p>
            <a:pPr marL="74295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Optic fibre modulates data using multiple techniques</a:t>
            </a:r>
            <a:endParaRPr sz="180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Most electronic components in a PCB use digital signals</a:t>
            </a:r>
            <a:endParaRPr sz="180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Data is sent in serial/parallel communication protocols</a:t>
            </a:r>
            <a:endParaRPr sz="180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We’ll cover the most common digital protocols</a:t>
            </a:r>
            <a:endParaRPr/>
          </a:p>
        </p:txBody>
      </p:sp>
      <p:pic>
        <p:nvPicPr>
          <p:cNvPr id="308" name="Google Shape;3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0700" y="1783800"/>
            <a:ext cx="2145276" cy="153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7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 b="1"/>
              <a:t>²</a:t>
            </a:r>
            <a:r>
              <a:rPr lang="en"/>
              <a:t>C Protocol</a:t>
            </a:r>
            <a:endParaRPr/>
          </a:p>
        </p:txBody>
      </p:sp>
      <p:grpSp>
        <p:nvGrpSpPr>
          <p:cNvPr id="345" name="Google Shape;345;p37"/>
          <p:cNvGrpSpPr/>
          <p:nvPr/>
        </p:nvGrpSpPr>
        <p:grpSpPr>
          <a:xfrm>
            <a:off x="172508" y="1604171"/>
            <a:ext cx="3987629" cy="1821355"/>
            <a:chOff x="740680" y="1682685"/>
            <a:chExt cx="5981145" cy="2472315"/>
          </a:xfrm>
        </p:grpSpPr>
        <p:sp>
          <p:nvSpPr>
            <p:cNvPr id="346" name="Google Shape;346;p37"/>
            <p:cNvSpPr txBox="1"/>
            <p:nvPr/>
          </p:nvSpPr>
          <p:spPr>
            <a:xfrm>
              <a:off x="4991065" y="3464115"/>
              <a:ext cx="640800" cy="53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...</a:t>
              </a:r>
              <a:endParaRPr/>
            </a:p>
          </p:txBody>
        </p:sp>
        <p:cxnSp>
          <p:nvCxnSpPr>
            <p:cNvPr id="347" name="Google Shape;347;p37"/>
            <p:cNvCxnSpPr/>
            <p:nvPr/>
          </p:nvCxnSpPr>
          <p:spPr>
            <a:xfrm rot="10800000" flipH="1">
              <a:off x="1345691" y="2934800"/>
              <a:ext cx="5364600" cy="1590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37"/>
            <p:cNvCxnSpPr/>
            <p:nvPr/>
          </p:nvCxnSpPr>
          <p:spPr>
            <a:xfrm rot="10800000" flipH="1">
              <a:off x="1349125" y="3100475"/>
              <a:ext cx="5372700" cy="1590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" name="Google Shape;349;p37"/>
            <p:cNvCxnSpPr/>
            <p:nvPr/>
          </p:nvCxnSpPr>
          <p:spPr>
            <a:xfrm rot="5400000">
              <a:off x="2796325" y="3201600"/>
              <a:ext cx="203100" cy="9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37"/>
            <p:cNvCxnSpPr/>
            <p:nvPr/>
          </p:nvCxnSpPr>
          <p:spPr>
            <a:xfrm rot="5400000">
              <a:off x="4226400" y="3201600"/>
              <a:ext cx="203100" cy="9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37"/>
            <p:cNvCxnSpPr/>
            <p:nvPr/>
          </p:nvCxnSpPr>
          <p:spPr>
            <a:xfrm rot="5400000">
              <a:off x="5740575" y="3350525"/>
              <a:ext cx="539100" cy="390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37"/>
            <p:cNvCxnSpPr/>
            <p:nvPr/>
          </p:nvCxnSpPr>
          <p:spPr>
            <a:xfrm>
              <a:off x="6148675" y="2953400"/>
              <a:ext cx="0" cy="41040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3" name="Google Shape;353;p37"/>
            <p:cNvCxnSpPr/>
            <p:nvPr/>
          </p:nvCxnSpPr>
          <p:spPr>
            <a:xfrm>
              <a:off x="4444325" y="2953400"/>
              <a:ext cx="0" cy="41040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4" name="Google Shape;354;p37"/>
            <p:cNvCxnSpPr/>
            <p:nvPr/>
          </p:nvCxnSpPr>
          <p:spPr>
            <a:xfrm>
              <a:off x="3050400" y="2953400"/>
              <a:ext cx="0" cy="41040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5" name="Google Shape;355;p37"/>
            <p:cNvSpPr txBox="1"/>
            <p:nvPr/>
          </p:nvSpPr>
          <p:spPr>
            <a:xfrm>
              <a:off x="2372125" y="3303300"/>
              <a:ext cx="1203000" cy="851700"/>
            </a:xfrm>
            <a:prstGeom prst="rect">
              <a:avLst/>
            </a:prstGeom>
            <a:solidFill>
              <a:srgbClr val="B4A7D6"/>
            </a:solidFill>
            <a:ln w="3810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Slave</a:t>
              </a:r>
              <a:endParaRPr/>
            </a:p>
          </p:txBody>
        </p:sp>
        <p:sp>
          <p:nvSpPr>
            <p:cNvPr id="356" name="Google Shape;356;p37"/>
            <p:cNvSpPr txBox="1"/>
            <p:nvPr/>
          </p:nvSpPr>
          <p:spPr>
            <a:xfrm>
              <a:off x="3802650" y="3303300"/>
              <a:ext cx="1203000" cy="851700"/>
            </a:xfrm>
            <a:prstGeom prst="rect">
              <a:avLst/>
            </a:prstGeom>
            <a:solidFill>
              <a:srgbClr val="B4A7D6"/>
            </a:solidFill>
            <a:ln w="3810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Slave</a:t>
              </a:r>
              <a:endParaRPr/>
            </a:p>
          </p:txBody>
        </p:sp>
        <p:sp>
          <p:nvSpPr>
            <p:cNvPr id="357" name="Google Shape;357;p37"/>
            <p:cNvSpPr txBox="1"/>
            <p:nvPr/>
          </p:nvSpPr>
          <p:spPr>
            <a:xfrm>
              <a:off x="5493725" y="3303300"/>
              <a:ext cx="1203000" cy="851700"/>
            </a:xfrm>
            <a:prstGeom prst="rect">
              <a:avLst/>
            </a:prstGeom>
            <a:solidFill>
              <a:srgbClr val="B4A7D6"/>
            </a:solidFill>
            <a:ln w="3810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Slave</a:t>
              </a:r>
              <a:endParaRPr/>
            </a:p>
          </p:txBody>
        </p:sp>
        <p:cxnSp>
          <p:nvCxnSpPr>
            <p:cNvPr id="358" name="Google Shape;358;p37"/>
            <p:cNvCxnSpPr/>
            <p:nvPr/>
          </p:nvCxnSpPr>
          <p:spPr>
            <a:xfrm rot="-5400000" flipH="1">
              <a:off x="1982525" y="2848175"/>
              <a:ext cx="201300" cy="9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9" name="Google Shape;359;p37"/>
            <p:cNvCxnSpPr/>
            <p:nvPr/>
          </p:nvCxnSpPr>
          <p:spPr>
            <a:xfrm>
              <a:off x="2224500" y="2695400"/>
              <a:ext cx="0" cy="41040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60" name="Google Shape;360;p37"/>
            <p:cNvSpPr txBox="1"/>
            <p:nvPr/>
          </p:nvSpPr>
          <p:spPr>
            <a:xfrm>
              <a:off x="1539100" y="1894075"/>
              <a:ext cx="1203000" cy="851700"/>
            </a:xfrm>
            <a:prstGeom prst="rect">
              <a:avLst/>
            </a:prstGeom>
            <a:solidFill>
              <a:srgbClr val="A4C2F4"/>
            </a:solidFill>
            <a:ln w="38100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Master</a:t>
              </a:r>
              <a:endParaRPr/>
            </a:p>
          </p:txBody>
        </p:sp>
        <p:sp>
          <p:nvSpPr>
            <p:cNvPr id="361" name="Google Shape;361;p37"/>
            <p:cNvSpPr txBox="1"/>
            <p:nvPr/>
          </p:nvSpPr>
          <p:spPr>
            <a:xfrm>
              <a:off x="740680" y="2712819"/>
              <a:ext cx="719100" cy="47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SDA</a:t>
              </a:r>
              <a:br>
                <a:rPr lang="en" sz="1000"/>
              </a:br>
              <a:r>
                <a:rPr lang="en" sz="1000"/>
                <a:t>SCL</a:t>
              </a:r>
              <a:endParaRPr sz="1000"/>
            </a:p>
          </p:txBody>
        </p:sp>
        <p:pic>
          <p:nvPicPr>
            <p:cNvPr id="362" name="Google Shape;362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4567250" y="2207650"/>
              <a:ext cx="1003501" cy="376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3" name="Google Shape;363;p37"/>
            <p:cNvSpPr/>
            <p:nvPr/>
          </p:nvSpPr>
          <p:spPr>
            <a:xfrm>
              <a:off x="6101125" y="2897600"/>
              <a:ext cx="95100" cy="90300"/>
            </a:xfrm>
            <a:prstGeom prst="ellipse">
              <a:avLst/>
            </a:pr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7"/>
            <p:cNvSpPr/>
            <p:nvPr/>
          </p:nvSpPr>
          <p:spPr>
            <a:xfrm>
              <a:off x="5980800" y="3063275"/>
              <a:ext cx="95100" cy="90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7"/>
            <p:cNvSpPr/>
            <p:nvPr/>
          </p:nvSpPr>
          <p:spPr>
            <a:xfrm>
              <a:off x="4396775" y="2897600"/>
              <a:ext cx="95100" cy="90300"/>
            </a:xfrm>
            <a:prstGeom prst="ellipse">
              <a:avLst/>
            </a:pr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7"/>
            <p:cNvSpPr/>
            <p:nvPr/>
          </p:nvSpPr>
          <p:spPr>
            <a:xfrm>
              <a:off x="4280400" y="3063275"/>
              <a:ext cx="95100" cy="90300"/>
            </a:xfrm>
            <a:prstGeom prst="ellipse">
              <a:avLst/>
            </a:pr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7"/>
            <p:cNvSpPr/>
            <p:nvPr/>
          </p:nvSpPr>
          <p:spPr>
            <a:xfrm>
              <a:off x="2035475" y="2897600"/>
              <a:ext cx="95100" cy="90300"/>
            </a:xfrm>
            <a:prstGeom prst="ellipse">
              <a:avLst/>
            </a:pr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7"/>
            <p:cNvSpPr/>
            <p:nvPr/>
          </p:nvSpPr>
          <p:spPr>
            <a:xfrm>
              <a:off x="2176950" y="3063275"/>
              <a:ext cx="95100" cy="90300"/>
            </a:xfrm>
            <a:prstGeom prst="ellipse">
              <a:avLst/>
            </a:pr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7"/>
            <p:cNvSpPr/>
            <p:nvPr/>
          </p:nvSpPr>
          <p:spPr>
            <a:xfrm>
              <a:off x="2850325" y="3063275"/>
              <a:ext cx="95100" cy="90300"/>
            </a:xfrm>
            <a:prstGeom prst="ellipse">
              <a:avLst/>
            </a:pr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7"/>
            <p:cNvSpPr/>
            <p:nvPr/>
          </p:nvSpPr>
          <p:spPr>
            <a:xfrm>
              <a:off x="3002850" y="2897600"/>
              <a:ext cx="95100" cy="90300"/>
            </a:xfrm>
            <a:prstGeom prst="ellipse">
              <a:avLst/>
            </a:pr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71" name="Google Shape;371;p37"/>
            <p:cNvCxnSpPr/>
            <p:nvPr/>
          </p:nvCxnSpPr>
          <p:spPr>
            <a:xfrm rot="10800000" flipH="1">
              <a:off x="4151200" y="1890775"/>
              <a:ext cx="2454300" cy="1080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372" name="Google Shape;372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4876800" y="2223625"/>
              <a:ext cx="1003501" cy="3763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73" name="Google Shape;373;p37"/>
            <p:cNvCxnSpPr>
              <a:endCxn id="362" idx="3"/>
            </p:cNvCxnSpPr>
            <p:nvPr/>
          </p:nvCxnSpPr>
          <p:spPr>
            <a:xfrm rot="10800000">
              <a:off x="5069001" y="1894075"/>
              <a:ext cx="0" cy="30120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37"/>
            <p:cNvCxnSpPr/>
            <p:nvPr/>
          </p:nvCxnSpPr>
          <p:spPr>
            <a:xfrm rot="10800000">
              <a:off x="5378550" y="1898900"/>
              <a:ext cx="0" cy="30150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37"/>
            <p:cNvCxnSpPr/>
            <p:nvPr/>
          </p:nvCxnSpPr>
          <p:spPr>
            <a:xfrm rot="10800000" flipH="1">
              <a:off x="5378550" y="2617044"/>
              <a:ext cx="600" cy="48360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6" name="Google Shape;376;p37"/>
            <p:cNvCxnSpPr/>
            <p:nvPr/>
          </p:nvCxnSpPr>
          <p:spPr>
            <a:xfrm rot="10800000">
              <a:off x="5069375" y="2617175"/>
              <a:ext cx="1500" cy="32130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7" name="Google Shape;377;p37"/>
            <p:cNvSpPr txBox="1"/>
            <p:nvPr/>
          </p:nvSpPr>
          <p:spPr>
            <a:xfrm>
              <a:off x="3535119" y="1682685"/>
              <a:ext cx="719100" cy="25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VDD</a:t>
              </a:r>
              <a:endParaRPr sz="1000"/>
            </a:p>
          </p:txBody>
        </p:sp>
        <p:sp>
          <p:nvSpPr>
            <p:cNvPr id="378" name="Google Shape;378;p37"/>
            <p:cNvSpPr/>
            <p:nvPr/>
          </p:nvSpPr>
          <p:spPr>
            <a:xfrm>
              <a:off x="5021450" y="2897600"/>
              <a:ext cx="95100" cy="90300"/>
            </a:xfrm>
            <a:prstGeom prst="ellipse">
              <a:avLst/>
            </a:pr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7"/>
            <p:cNvSpPr/>
            <p:nvPr/>
          </p:nvSpPr>
          <p:spPr>
            <a:xfrm>
              <a:off x="5331300" y="3045225"/>
              <a:ext cx="95100" cy="90300"/>
            </a:xfrm>
            <a:prstGeom prst="ellipse">
              <a:avLst/>
            </a:pr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7"/>
            <p:cNvSpPr/>
            <p:nvPr/>
          </p:nvSpPr>
          <p:spPr>
            <a:xfrm>
              <a:off x="5021450" y="1852675"/>
              <a:ext cx="95100" cy="90300"/>
            </a:xfrm>
            <a:prstGeom prst="ellipse">
              <a:avLst/>
            </a:pr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7"/>
            <p:cNvSpPr/>
            <p:nvPr/>
          </p:nvSpPr>
          <p:spPr>
            <a:xfrm>
              <a:off x="5331000" y="1852675"/>
              <a:ext cx="95100" cy="90300"/>
            </a:xfrm>
            <a:prstGeom prst="ellipse">
              <a:avLst/>
            </a:pr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2" name="Google Shape;382;p37"/>
          <p:cNvSpPr txBox="1">
            <a:spLocks noGrp="1"/>
          </p:cNvSpPr>
          <p:nvPr>
            <p:ph type="body" idx="1"/>
          </p:nvPr>
        </p:nvSpPr>
        <p:spPr>
          <a:xfrm>
            <a:off x="4312525" y="1212575"/>
            <a:ext cx="4149000" cy="3204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Font typeface="Nunito"/>
              <a:buChar char="•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Inter-Integrated Circuit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•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Synchronous serial protocol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•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1 clock signal, 1 data signal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•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Single master, multiple slaves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■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Multi-master possible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•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All sharing the same bus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•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Each slave has individual address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•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Commonly at 100 KHz or 400 KHz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■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sometimes higher speeds available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•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SMB based on I2C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8"/>
          <p:cNvSpPr txBox="1"/>
          <p:nvPr/>
        </p:nvSpPr>
        <p:spPr>
          <a:xfrm>
            <a:off x="4413025" y="4716425"/>
            <a:ext cx="40542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highlight>
                  <a:srgbClr val="FFFFFF"/>
                </a:highlight>
              </a:rPr>
              <a:t>Protocol diagram from: </a:t>
            </a:r>
            <a:r>
              <a:rPr lang="en" sz="800" i="1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https://rheingoldheavy.com/i2c-signals/</a:t>
            </a:r>
            <a:r>
              <a:rPr lang="en" sz="800" i="1">
                <a:highlight>
                  <a:srgbClr val="FFFFFF"/>
                </a:highlight>
              </a:rPr>
              <a:t> </a:t>
            </a:r>
            <a:endParaRPr sz="800" i="1">
              <a:highlight>
                <a:srgbClr val="FFFFFF"/>
              </a:highlight>
            </a:endParaRPr>
          </a:p>
        </p:txBody>
      </p:sp>
      <p:sp>
        <p:nvSpPr>
          <p:cNvPr id="388" name="Google Shape;388;p38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 b="1"/>
              <a:t>²</a:t>
            </a:r>
            <a:r>
              <a:rPr lang="en"/>
              <a:t>C Protocol</a:t>
            </a:r>
            <a:endParaRPr/>
          </a:p>
        </p:txBody>
      </p:sp>
      <p:pic>
        <p:nvPicPr>
          <p:cNvPr id="389" name="Google Shape;389;p38"/>
          <p:cNvPicPr preferRelativeResize="0"/>
          <p:nvPr/>
        </p:nvPicPr>
        <p:blipFill rotWithShape="1">
          <a:blip r:embed="rId4">
            <a:alphaModFix/>
          </a:blip>
          <a:srcRect l="8108" t="4011" r="6179" b="2468"/>
          <a:stretch/>
        </p:blipFill>
        <p:spPr>
          <a:xfrm>
            <a:off x="629500" y="1263575"/>
            <a:ext cx="7837725" cy="16481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0" name="Google Shape;390;p38"/>
          <p:cNvSpPr txBox="1"/>
          <p:nvPr/>
        </p:nvSpPr>
        <p:spPr>
          <a:xfrm>
            <a:off x="751114" y="3165775"/>
            <a:ext cx="7586111" cy="14457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800" dirty="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 dirty="0" err="1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microbit</a:t>
            </a:r>
            <a:r>
              <a:rPr lang="en" sz="1800" dirty="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 dirty="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800" dirty="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i2c</a:t>
            </a:r>
            <a:endParaRPr sz="1800" dirty="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50000"/>
              </a:lnSpc>
            </a:pPr>
            <a:r>
              <a:rPr lang="en" sz="1800" dirty="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i2c.write(SLAVE_ADDRESS, bytes([DATA…]), </a:t>
            </a:r>
            <a:r>
              <a:rPr lang="en" sz="18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repeat=True)</a:t>
            </a:r>
            <a:br>
              <a:rPr lang="en" sz="1800" dirty="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data = i2c.read(</a:t>
            </a:r>
            <a:r>
              <a:rPr lang="en" sz="1800" dirty="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SLAVE_ADDRESS, NUMBER_OF_BYTES)</a:t>
            </a:r>
            <a:endParaRPr sz="18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/>
          <p:nvPr/>
        </p:nvSpPr>
        <p:spPr>
          <a:xfrm rot="10800000">
            <a:off x="6969625" y="3364975"/>
            <a:ext cx="1719425" cy="1552100"/>
          </a:xfrm>
          <a:prstGeom prst="flowChartOffpageConnector">
            <a:avLst/>
          </a:prstGeom>
          <a:solidFill>
            <a:srgbClr val="999999">
              <a:alpha val="4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/>
          <p:nvPr/>
        </p:nvSpPr>
        <p:spPr>
          <a:xfrm rot="10800000">
            <a:off x="6969625" y="3479175"/>
            <a:ext cx="1719425" cy="1493175"/>
          </a:xfrm>
          <a:prstGeom prst="flowChartOffpageConnector">
            <a:avLst/>
          </a:prstGeom>
          <a:solidFill>
            <a:srgbClr val="FFFFFF">
              <a:alpha val="4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5"/>
          <p:cNvSpPr/>
          <p:nvPr/>
        </p:nvSpPr>
        <p:spPr>
          <a:xfrm rot="10800000">
            <a:off x="6964400" y="3590425"/>
            <a:ext cx="1719425" cy="1441450"/>
          </a:xfrm>
          <a:prstGeom prst="flowChartOffpageConnector">
            <a:avLst/>
          </a:prstGeom>
          <a:solidFill>
            <a:srgbClr val="999999">
              <a:alpha val="4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/>
          <p:nvPr/>
        </p:nvSpPr>
        <p:spPr>
          <a:xfrm rot="10800000">
            <a:off x="6964400" y="3707325"/>
            <a:ext cx="1719425" cy="1379825"/>
          </a:xfrm>
          <a:prstGeom prst="flowChartOffpageConnector">
            <a:avLst/>
          </a:prstGeom>
          <a:solidFill>
            <a:srgbClr val="FFFFFF">
              <a:alpha val="4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5"/>
          <p:cNvSpPr/>
          <p:nvPr/>
        </p:nvSpPr>
        <p:spPr>
          <a:xfrm rot="10800000">
            <a:off x="6964400" y="3824225"/>
            <a:ext cx="1719425" cy="1335975"/>
          </a:xfrm>
          <a:prstGeom prst="flowChartOffpageConnector">
            <a:avLst/>
          </a:prstGeom>
          <a:solidFill>
            <a:srgbClr val="777777">
              <a:alpha val="4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2346600" y="793400"/>
            <a:ext cx="6531900" cy="17076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000000"/>
                </a:solidFill>
              </a:rPr>
              <a:t>Hardware </a:t>
            </a:r>
            <a:r>
              <a:rPr lang="en" sz="3200" dirty="0">
                <a:solidFill>
                  <a:srgbClr val="000000"/>
                </a:solidFill>
              </a:rPr>
              <a:t>Drivers in</a:t>
            </a:r>
            <a:r>
              <a:rPr lang="en" sz="3600" dirty="0">
                <a:solidFill>
                  <a:srgbClr val="000000"/>
                </a:solidFill>
              </a:rPr>
              <a:t> </a:t>
            </a:r>
            <a:endParaRPr sz="3600" dirty="0">
              <a:solidFill>
                <a:srgbClr val="000000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000000"/>
                </a:solidFill>
              </a:rPr>
              <a:t>MicroPython</a:t>
            </a:r>
            <a:endParaRPr sz="4800" dirty="0">
              <a:solidFill>
                <a:srgbClr val="000000"/>
              </a:solidFill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3242150" y="2530200"/>
            <a:ext cx="5691900" cy="7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C</a:t>
            </a:r>
            <a:r>
              <a:rPr lang="en" sz="1800" b="1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ARLOS PEREIRA ATENCIO</a:t>
            </a:r>
            <a:endParaRPr sz="1800" b="1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Software Engineer @                      </a:t>
            </a:r>
            <a:r>
              <a:rPr lang="en" sz="1100"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r>
              <a:rPr lang="en" sz="1100" b="1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                                                                           </a:t>
            </a:r>
            <a:endParaRPr sz="1100" b="1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>
            <a:off x="7948475" y="2976286"/>
            <a:ext cx="890200" cy="1772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6969625" y="4480100"/>
            <a:ext cx="1719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@carlosperate</a:t>
            </a:r>
            <a:endParaRPr b="1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7645" y="4165386"/>
            <a:ext cx="257375" cy="2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4316" y="4172725"/>
            <a:ext cx="257372" cy="257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9"/>
          <p:cNvSpPr txBox="1">
            <a:spLocks noGrp="1"/>
          </p:cNvSpPr>
          <p:nvPr>
            <p:ph type="title"/>
          </p:nvPr>
        </p:nvSpPr>
        <p:spPr>
          <a:xfrm>
            <a:off x="624200" y="527925"/>
            <a:ext cx="7832100" cy="2469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How do we know what to send down the wire?</a:t>
            </a:r>
            <a:endParaRPr sz="4800"/>
          </a:p>
        </p:txBody>
      </p:sp>
      <p:sp>
        <p:nvSpPr>
          <p:cNvPr id="396" name="Google Shape;396;p39"/>
          <p:cNvSpPr txBox="1">
            <a:spLocks noGrp="1"/>
          </p:cNvSpPr>
          <p:nvPr>
            <p:ph type="body" idx="1"/>
          </p:nvPr>
        </p:nvSpPr>
        <p:spPr>
          <a:xfrm>
            <a:off x="694900" y="2721825"/>
            <a:ext cx="7576800" cy="753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3600"/>
              <a:t>Datasheets!</a:t>
            </a:r>
            <a:endParaRPr sz="3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4"/>
          <p:cNvSpPr txBox="1"/>
          <p:nvPr/>
        </p:nvSpPr>
        <p:spPr>
          <a:xfrm>
            <a:off x="467500" y="0"/>
            <a:ext cx="8240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Putting Things</a:t>
            </a:r>
            <a:endParaRPr sz="4800"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Together</a:t>
            </a:r>
            <a:endParaRPr sz="4800"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5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Example Driver Initialisation</a:t>
            </a:r>
            <a:endParaRPr sz="2800"/>
          </a:p>
        </p:txBody>
      </p:sp>
      <p:grpSp>
        <p:nvGrpSpPr>
          <p:cNvPr id="484" name="Google Shape;484;p45"/>
          <p:cNvGrpSpPr/>
          <p:nvPr/>
        </p:nvGrpSpPr>
        <p:grpSpPr>
          <a:xfrm>
            <a:off x="1511345" y="1247855"/>
            <a:ext cx="5943908" cy="3593565"/>
            <a:chOff x="1464863" y="1239924"/>
            <a:chExt cx="6036876" cy="3674026"/>
          </a:xfrm>
        </p:grpSpPr>
        <p:pic>
          <p:nvPicPr>
            <p:cNvPr id="485" name="Google Shape;485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64863" y="1239924"/>
              <a:ext cx="6036876" cy="3674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6" name="Google Shape;486;p45"/>
            <p:cNvPicPr preferRelativeResize="0"/>
            <p:nvPr/>
          </p:nvPicPr>
          <p:blipFill rotWithShape="1">
            <a:blip r:embed="rId4">
              <a:alphaModFix/>
            </a:blip>
            <a:srcRect r="7868"/>
            <a:stretch/>
          </p:blipFill>
          <p:spPr>
            <a:xfrm>
              <a:off x="2242425" y="1491800"/>
              <a:ext cx="4540299" cy="3037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6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Example Driver Initialisation</a:t>
            </a:r>
            <a:endParaRPr sz="2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grpSp>
        <p:nvGrpSpPr>
          <p:cNvPr id="492" name="Google Shape;492;p46"/>
          <p:cNvGrpSpPr/>
          <p:nvPr/>
        </p:nvGrpSpPr>
        <p:grpSpPr>
          <a:xfrm>
            <a:off x="1511345" y="1247855"/>
            <a:ext cx="5943908" cy="3593565"/>
            <a:chOff x="1464863" y="1239924"/>
            <a:chExt cx="6036876" cy="3674026"/>
          </a:xfrm>
        </p:grpSpPr>
        <p:pic>
          <p:nvPicPr>
            <p:cNvPr id="493" name="Google Shape;493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64863" y="1239924"/>
              <a:ext cx="6036876" cy="3674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" name="Google Shape;494;p46"/>
            <p:cNvPicPr preferRelativeResize="0"/>
            <p:nvPr/>
          </p:nvPicPr>
          <p:blipFill rotWithShape="1">
            <a:blip r:embed="rId4">
              <a:alphaModFix/>
            </a:blip>
            <a:srcRect r="7868"/>
            <a:stretch/>
          </p:blipFill>
          <p:spPr>
            <a:xfrm>
              <a:off x="2242425" y="1491800"/>
              <a:ext cx="4540299" cy="3037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5" name="Google Shape;495;p46"/>
          <p:cNvSpPr/>
          <p:nvPr/>
        </p:nvSpPr>
        <p:spPr>
          <a:xfrm>
            <a:off x="2582750" y="1689225"/>
            <a:ext cx="3195900" cy="241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46"/>
          <p:cNvSpPr/>
          <p:nvPr/>
        </p:nvSpPr>
        <p:spPr>
          <a:xfrm>
            <a:off x="4026518" y="1506579"/>
            <a:ext cx="2163000" cy="1827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7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Example Driver Initialisation</a:t>
            </a:r>
            <a:endParaRPr sz="2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grpSp>
        <p:nvGrpSpPr>
          <p:cNvPr id="502" name="Google Shape;502;p47"/>
          <p:cNvGrpSpPr/>
          <p:nvPr/>
        </p:nvGrpSpPr>
        <p:grpSpPr>
          <a:xfrm>
            <a:off x="1511345" y="1247855"/>
            <a:ext cx="5943908" cy="3593565"/>
            <a:chOff x="1464863" y="1239924"/>
            <a:chExt cx="6036876" cy="3674026"/>
          </a:xfrm>
        </p:grpSpPr>
        <p:pic>
          <p:nvPicPr>
            <p:cNvPr id="503" name="Google Shape;503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64863" y="1239924"/>
              <a:ext cx="6036876" cy="3674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" name="Google Shape;504;p47"/>
            <p:cNvPicPr preferRelativeResize="0"/>
            <p:nvPr/>
          </p:nvPicPr>
          <p:blipFill rotWithShape="1">
            <a:blip r:embed="rId4">
              <a:alphaModFix/>
            </a:blip>
            <a:srcRect r="7868"/>
            <a:stretch/>
          </p:blipFill>
          <p:spPr>
            <a:xfrm>
              <a:off x="2242425" y="1491800"/>
              <a:ext cx="4540299" cy="3037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5" name="Google Shape;505;p47"/>
          <p:cNvSpPr/>
          <p:nvPr/>
        </p:nvSpPr>
        <p:spPr>
          <a:xfrm>
            <a:off x="2539075" y="1850375"/>
            <a:ext cx="4113300" cy="634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6" name="Google Shape;50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200" y="1751688"/>
            <a:ext cx="1787550" cy="2313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07" name="Google Shape;507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850" y="2739450"/>
            <a:ext cx="8843450" cy="33777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7"/>
          <p:cNvSpPr/>
          <p:nvPr/>
        </p:nvSpPr>
        <p:spPr>
          <a:xfrm>
            <a:off x="6372575" y="2731150"/>
            <a:ext cx="2489400" cy="337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8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Example Driver Initialisation</a:t>
            </a:r>
            <a:endParaRPr sz="2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grpSp>
        <p:nvGrpSpPr>
          <p:cNvPr id="514" name="Google Shape;514;p48"/>
          <p:cNvGrpSpPr/>
          <p:nvPr/>
        </p:nvGrpSpPr>
        <p:grpSpPr>
          <a:xfrm>
            <a:off x="1511345" y="1247855"/>
            <a:ext cx="5943908" cy="3593565"/>
            <a:chOff x="1464863" y="1239924"/>
            <a:chExt cx="6036876" cy="3674026"/>
          </a:xfrm>
        </p:grpSpPr>
        <p:pic>
          <p:nvPicPr>
            <p:cNvPr id="515" name="Google Shape;515;p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64863" y="1239924"/>
              <a:ext cx="6036876" cy="3674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6" name="Google Shape;516;p48"/>
            <p:cNvPicPr preferRelativeResize="0"/>
            <p:nvPr/>
          </p:nvPicPr>
          <p:blipFill rotWithShape="1">
            <a:blip r:embed="rId4">
              <a:alphaModFix/>
            </a:blip>
            <a:srcRect r="7868"/>
            <a:stretch/>
          </p:blipFill>
          <p:spPr>
            <a:xfrm>
              <a:off x="2242425" y="1491800"/>
              <a:ext cx="4540299" cy="3037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7" name="Google Shape;517;p48"/>
          <p:cNvSpPr/>
          <p:nvPr/>
        </p:nvSpPr>
        <p:spPr>
          <a:xfrm>
            <a:off x="2549550" y="2406325"/>
            <a:ext cx="3698700" cy="771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8" name="Google Shape;518;p48"/>
          <p:cNvPicPr preferRelativeResize="0"/>
          <p:nvPr/>
        </p:nvPicPr>
        <p:blipFill rotWithShape="1">
          <a:blip r:embed="rId5">
            <a:alphaModFix/>
          </a:blip>
          <a:srcRect b="37961"/>
          <a:stretch/>
        </p:blipFill>
        <p:spPr>
          <a:xfrm>
            <a:off x="881850" y="3220175"/>
            <a:ext cx="7455247" cy="192332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519" name="Google Shape;519;p48"/>
          <p:cNvGrpSpPr/>
          <p:nvPr/>
        </p:nvGrpSpPr>
        <p:grpSpPr>
          <a:xfrm>
            <a:off x="937602" y="3632857"/>
            <a:ext cx="7252200" cy="1427717"/>
            <a:chOff x="937602" y="3715833"/>
            <a:chExt cx="7252200" cy="1427717"/>
          </a:xfrm>
        </p:grpSpPr>
        <p:sp>
          <p:nvSpPr>
            <p:cNvPr id="520" name="Google Shape;520;p48"/>
            <p:cNvSpPr/>
            <p:nvPr/>
          </p:nvSpPr>
          <p:spPr>
            <a:xfrm>
              <a:off x="1822402" y="3715833"/>
              <a:ext cx="973800" cy="4428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8"/>
            <p:cNvSpPr/>
            <p:nvPr/>
          </p:nvSpPr>
          <p:spPr>
            <a:xfrm>
              <a:off x="937602" y="4787750"/>
              <a:ext cx="7252200" cy="3558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9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Example Driver Initialisation</a:t>
            </a:r>
            <a:endParaRPr sz="2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grpSp>
        <p:nvGrpSpPr>
          <p:cNvPr id="527" name="Google Shape;527;p49"/>
          <p:cNvGrpSpPr/>
          <p:nvPr/>
        </p:nvGrpSpPr>
        <p:grpSpPr>
          <a:xfrm>
            <a:off x="1511345" y="1247855"/>
            <a:ext cx="5943908" cy="3593565"/>
            <a:chOff x="1464863" y="1239924"/>
            <a:chExt cx="6036876" cy="3674026"/>
          </a:xfrm>
        </p:grpSpPr>
        <p:pic>
          <p:nvPicPr>
            <p:cNvPr id="528" name="Google Shape;528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64863" y="1239924"/>
              <a:ext cx="6036876" cy="3674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" name="Google Shape;529;p49"/>
            <p:cNvPicPr preferRelativeResize="0"/>
            <p:nvPr/>
          </p:nvPicPr>
          <p:blipFill rotWithShape="1">
            <a:blip r:embed="rId4">
              <a:alphaModFix/>
            </a:blip>
            <a:srcRect r="7868"/>
            <a:stretch/>
          </p:blipFill>
          <p:spPr>
            <a:xfrm>
              <a:off x="2242425" y="1491800"/>
              <a:ext cx="4540299" cy="3037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0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Code Tips</a:t>
            </a:r>
            <a:endParaRPr sz="2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535" name="Google Shape;535;p50"/>
          <p:cNvSpPr txBox="1">
            <a:spLocks noGrp="1"/>
          </p:cNvSpPr>
          <p:nvPr>
            <p:ph type="body" idx="1"/>
          </p:nvPr>
        </p:nvSpPr>
        <p:spPr>
          <a:xfrm>
            <a:off x="694900" y="1217950"/>
            <a:ext cx="7576800" cy="3477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For constant values use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const()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for compiler optimisation	</a:t>
            </a:r>
            <a:endParaRPr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ustruct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very useful to pack/unpack blocks of data to/from variables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Bitwise operations (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&gt;&gt; &lt;&lt; &amp; | ^ ~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) to target bits in registers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Need to be careful about memory allocation (including temp ones!)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Buffer preallocation for driver read data  is more efficient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The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gc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and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micropython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modules can be used to control collection and profile memory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Documentation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520700" lvl="1" indent="-158750" algn="l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-"/>
            </a:pPr>
            <a:r>
              <a:rPr lang="en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http://docs.micropython.org/en/latest/reference/speed_python.html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520700" lvl="1" indent="-158750" algn="l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-"/>
            </a:pPr>
            <a:r>
              <a:rPr lang="en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http://docs.micropython.org/en/latest/reference/constrained.html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1"/>
          <p:cNvSpPr txBox="1"/>
          <p:nvPr/>
        </p:nvSpPr>
        <p:spPr>
          <a:xfrm>
            <a:off x="467500" y="0"/>
            <a:ext cx="8240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What if Something</a:t>
            </a:r>
            <a:br>
              <a:rPr lang="en" sz="48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 sz="48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Goes Wrong?</a:t>
            </a:r>
            <a:endParaRPr sz="4800"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2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Debugging 🐛</a:t>
            </a:r>
            <a:endParaRPr dirty="0"/>
          </a:p>
        </p:txBody>
      </p:sp>
      <p:sp>
        <p:nvSpPr>
          <p:cNvPr id="546" name="Google Shape;546;p52"/>
          <p:cNvSpPr txBox="1">
            <a:spLocks noGrp="1"/>
          </p:cNvSpPr>
          <p:nvPr>
            <p:ph type="body" idx="1"/>
          </p:nvPr>
        </p:nvSpPr>
        <p:spPr>
          <a:xfrm>
            <a:off x="694900" y="1136375"/>
            <a:ext cx="7240200" cy="3501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</a:t>
            </a:r>
            <a:r>
              <a:rPr lang="en" sz="1800">
                <a:latin typeface="Nunito"/>
                <a:ea typeface="Nunito"/>
                <a:cs typeface="Nunito"/>
                <a:sym typeface="Nunito"/>
              </a:rPr>
              <a:t>heck all connections and power supply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">
                <a:latin typeface="Nunito ExtraBold"/>
                <a:ea typeface="Nunito ExtraBold"/>
                <a:cs typeface="Nunito ExtraBold"/>
                <a:sym typeface="Nunito ExtraBold"/>
              </a:rPr>
              <a:t>Double</a:t>
            </a:r>
            <a:r>
              <a:rPr lang="en" sz="1800">
                <a:latin typeface="Nunito ExtraBold"/>
                <a:ea typeface="Nunito ExtraBold"/>
                <a:cs typeface="Nunito ExtraBold"/>
                <a:sym typeface="Nunito ExtraBold"/>
              </a:rPr>
              <a:t> </a:t>
            </a:r>
            <a:r>
              <a:rPr lang="en" sz="1800">
                <a:latin typeface="Nunito"/>
                <a:ea typeface="Nunito"/>
                <a:cs typeface="Nunito"/>
                <a:sym typeface="Nunito"/>
              </a:rPr>
              <a:t>check all connections and power supply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Make sure all devices </a:t>
            </a:r>
            <a:r>
              <a:rPr lang="en" sz="1800" b="1">
                <a:latin typeface="Nunito"/>
                <a:ea typeface="Nunito"/>
                <a:cs typeface="Nunito"/>
                <a:sym typeface="Nunito"/>
              </a:rPr>
              <a:t>share </a:t>
            </a:r>
            <a:r>
              <a:rPr lang="en" sz="1800">
                <a:latin typeface="Nunito ExtraBold"/>
                <a:ea typeface="Nunito ExtraBold"/>
                <a:cs typeface="Nunito ExtraBold"/>
                <a:sym typeface="Nunito ExtraBold"/>
              </a:rPr>
              <a:t>ground</a:t>
            </a:r>
            <a:endParaRPr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Make sure all devices have </a:t>
            </a:r>
            <a:r>
              <a:rPr lang="en">
                <a:latin typeface="Nunito ExtraBold"/>
                <a:ea typeface="Nunito ExtraBold"/>
                <a:cs typeface="Nunito ExtraBold"/>
                <a:sym typeface="Nunito ExtraBold"/>
              </a:rPr>
              <a:t>same logic level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(5V vs 3.3V)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">
                <a:latin typeface="Nunito ExtraBold"/>
                <a:ea typeface="Nunito ExtraBold"/>
                <a:cs typeface="Nunito ExtraBold"/>
                <a:sym typeface="Nunito ExtraBold"/>
              </a:rPr>
              <a:t>Reduce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the data transfer </a:t>
            </a:r>
            <a:r>
              <a:rPr lang="en">
                <a:latin typeface="Nunito ExtraBold"/>
                <a:ea typeface="Nunito ExtraBold"/>
                <a:cs typeface="Nunito ExtraBold"/>
                <a:sym typeface="Nunito ExtraBold"/>
              </a:rPr>
              <a:t>speed</a:t>
            </a:r>
            <a:endParaRPr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Find the </a:t>
            </a:r>
            <a:r>
              <a:rPr lang="en" sz="1800">
                <a:latin typeface="Nunito ExtraBold"/>
                <a:ea typeface="Nunito ExtraBold"/>
                <a:cs typeface="Nunito ExtraBold"/>
                <a:sym typeface="Nunito ExtraBold"/>
              </a:rPr>
              <a:t>simplest </a:t>
            </a:r>
            <a:r>
              <a:rPr lang="en" sz="1800">
                <a:latin typeface="Nunito"/>
                <a:ea typeface="Nunito"/>
                <a:cs typeface="Nunito"/>
                <a:sym typeface="Nunito"/>
              </a:rPr>
              <a:t>possible code </a:t>
            </a:r>
            <a:r>
              <a:rPr lang="en" sz="1800" b="1">
                <a:latin typeface="Nunito"/>
                <a:ea typeface="Nunito"/>
                <a:cs typeface="Nunito"/>
                <a:sym typeface="Nunito"/>
              </a:rPr>
              <a:t>example</a:t>
            </a:r>
            <a:r>
              <a:rPr lang="en" sz="1800">
                <a:latin typeface="Nunito"/>
                <a:ea typeface="Nunito"/>
                <a:cs typeface="Nunito"/>
                <a:sym typeface="Nunito"/>
              </a:rPr>
              <a:t> to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replicate your issue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Search for</a:t>
            </a:r>
            <a:r>
              <a:rPr lang="en" sz="180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application notes and other implementations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Search for </a:t>
            </a:r>
            <a:r>
              <a:rPr lang="en">
                <a:latin typeface="Nunito ExtraBold"/>
                <a:ea typeface="Nunito ExtraBold"/>
                <a:cs typeface="Nunito ExtraBold"/>
                <a:sym typeface="Nunito ExtraBold"/>
              </a:rPr>
              <a:t>erratas</a:t>
            </a:r>
            <a:endParaRPr sz="1800"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Outline</a:t>
            </a:r>
            <a:endParaRPr b="1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4294967295"/>
          </p:nvPr>
        </p:nvSpPr>
        <p:spPr>
          <a:xfrm>
            <a:off x="813950" y="1152475"/>
            <a:ext cx="80184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Comfortaa"/>
              <a:buChar char="🐍"/>
            </a:pPr>
            <a:r>
              <a:rPr lang="en" sz="2400" dirty="0">
                <a:latin typeface="Comfortaa"/>
                <a:ea typeface="Comfortaa"/>
                <a:cs typeface="Comfortaa"/>
                <a:sym typeface="Comfortaa"/>
              </a:rPr>
              <a:t>Presentation:</a:t>
            </a:r>
          </a:p>
          <a:p>
            <a:pPr lvl="1" indent="-381000">
              <a:spcBef>
                <a:spcPts val="800"/>
              </a:spcBef>
              <a:buSzPts val="2400"/>
              <a:buFont typeface="Comfortaa"/>
              <a:buChar char="🐍"/>
            </a:pPr>
            <a:r>
              <a:rPr lang="en" sz="2100" dirty="0">
                <a:latin typeface="Comfortaa"/>
                <a:ea typeface="Comfortaa"/>
                <a:cs typeface="Comfortaa"/>
                <a:sym typeface="Comfortaa"/>
              </a:rPr>
              <a:t>MicroPython</a:t>
            </a:r>
            <a:endParaRPr sz="2100" dirty="0">
              <a:latin typeface="Comfortaa"/>
              <a:ea typeface="Comfortaa"/>
              <a:cs typeface="Comfortaa"/>
              <a:sym typeface="Comfortaa"/>
            </a:endParaRPr>
          </a:p>
          <a:p>
            <a:pPr lvl="1" indent="-381000">
              <a:spcBef>
                <a:spcPts val="0"/>
              </a:spcBef>
              <a:buSzPts val="2400"/>
              <a:buFont typeface="Comfortaa"/>
              <a:buChar char="🐍"/>
            </a:pPr>
            <a:r>
              <a:rPr lang="en" sz="2100" dirty="0">
                <a:latin typeface="Comfortaa"/>
                <a:ea typeface="Comfortaa"/>
                <a:cs typeface="Comfortaa"/>
                <a:sym typeface="Comfortaa"/>
              </a:rPr>
              <a:t>How to drive hardware</a:t>
            </a:r>
            <a:endParaRPr sz="2100" dirty="0">
              <a:latin typeface="Comfortaa"/>
              <a:ea typeface="Comfortaa"/>
              <a:cs typeface="Comfortaa"/>
              <a:sym typeface="Comfortaa"/>
            </a:endParaRPr>
          </a:p>
          <a:p>
            <a:pPr lvl="1" indent="-381000">
              <a:spcBef>
                <a:spcPts val="0"/>
              </a:spcBef>
              <a:buSzPts val="2400"/>
              <a:buFont typeface="Comfortaa"/>
              <a:buChar char="🐍"/>
            </a:pPr>
            <a:r>
              <a:rPr lang="en" sz="2100" dirty="0">
                <a:latin typeface="Comfortaa"/>
                <a:ea typeface="Comfortaa"/>
                <a:cs typeface="Comfortaa"/>
                <a:sym typeface="Comfortaa"/>
              </a:rPr>
              <a:t>Communicating with other devices</a:t>
            </a:r>
            <a:endParaRPr sz="2100" dirty="0">
              <a:latin typeface="Comfortaa"/>
              <a:ea typeface="Comfortaa"/>
              <a:cs typeface="Comfortaa"/>
              <a:sym typeface="Comfortaa"/>
            </a:endParaRPr>
          </a:p>
          <a:p>
            <a:pPr lvl="1" indent="-381000">
              <a:spcBef>
                <a:spcPts val="0"/>
              </a:spcBef>
              <a:buSzPts val="2400"/>
              <a:buFont typeface="Comfortaa"/>
              <a:buChar char="🐍"/>
            </a:pPr>
            <a:r>
              <a:rPr lang="en" sz="2100" dirty="0">
                <a:latin typeface="Comfortaa"/>
                <a:ea typeface="Comfortaa"/>
                <a:cs typeface="Comfortaa"/>
                <a:sym typeface="Comfortaa"/>
              </a:rPr>
              <a:t>Hardware documentation</a:t>
            </a:r>
            <a:endParaRPr sz="2100" dirty="0">
              <a:latin typeface="Comfortaa"/>
              <a:ea typeface="Comfortaa"/>
              <a:cs typeface="Comfortaa"/>
              <a:sym typeface="Comfortaa"/>
            </a:endParaRPr>
          </a:p>
          <a:p>
            <a:pPr lvl="1" indent="-381000">
              <a:spcBef>
                <a:spcPts val="0"/>
              </a:spcBef>
              <a:buSzPts val="2400"/>
              <a:buFont typeface="Comfortaa"/>
              <a:buChar char="🐍"/>
            </a:pPr>
            <a:r>
              <a:rPr lang="en" sz="2100" dirty="0">
                <a:latin typeface="Comfortaa"/>
                <a:ea typeface="Comfortaa"/>
                <a:cs typeface="Comfortaa"/>
                <a:sym typeface="Comfortaa"/>
              </a:rPr>
              <a:t>Writing some code</a:t>
            </a:r>
            <a:endParaRPr sz="2100" dirty="0">
              <a:latin typeface="Comfortaa"/>
              <a:ea typeface="Comfortaa"/>
              <a:cs typeface="Comfortaa"/>
              <a:sym typeface="Comfortaa"/>
            </a:endParaRPr>
          </a:p>
          <a:p>
            <a:pPr lvl="1" indent="-381000">
              <a:spcBef>
                <a:spcPts val="0"/>
              </a:spcBef>
              <a:buSzPts val="2400"/>
              <a:buFont typeface="Comfortaa"/>
              <a:buChar char="🐍"/>
            </a:pPr>
            <a:r>
              <a:rPr lang="en" sz="2100" dirty="0">
                <a:latin typeface="Comfortaa"/>
                <a:ea typeface="Comfortaa"/>
                <a:cs typeface="Comfortaa"/>
                <a:sym typeface="Comfortaa"/>
              </a:rPr>
              <a:t>Debugging</a:t>
            </a:r>
          </a:p>
          <a:p>
            <a:pPr indent="-381000">
              <a:spcBef>
                <a:spcPts val="0"/>
              </a:spcBef>
              <a:buSzPts val="2400"/>
              <a:buFont typeface="Comfortaa"/>
              <a:buChar char="🐍"/>
            </a:pPr>
            <a:r>
              <a:rPr lang="en" sz="2400" dirty="0">
                <a:latin typeface="Comfortaa"/>
                <a:ea typeface="Comfortaa"/>
                <a:cs typeface="Comfortaa"/>
                <a:sym typeface="Comfortaa"/>
              </a:rPr>
              <a:t>Workshop!</a:t>
            </a:r>
            <a:endParaRPr sz="2400" dirty="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3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Debugging 🐛</a:t>
            </a:r>
            <a:endParaRPr/>
          </a:p>
        </p:txBody>
      </p:sp>
      <p:sp>
        <p:nvSpPr>
          <p:cNvPr id="552" name="Google Shape;552;p53"/>
          <p:cNvSpPr txBox="1">
            <a:spLocks noGrp="1"/>
          </p:cNvSpPr>
          <p:nvPr>
            <p:ph type="body" idx="1"/>
          </p:nvPr>
        </p:nvSpPr>
        <p:spPr>
          <a:xfrm>
            <a:off x="694900" y="1136375"/>
            <a:ext cx="5820600" cy="3501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Nunito ExtraBold"/>
                <a:ea typeface="Nunito ExtraBold"/>
                <a:cs typeface="Nunito ExtraBold"/>
                <a:sym typeface="Nunito ExtraBold"/>
              </a:rPr>
              <a:t>Capture </a:t>
            </a:r>
            <a:r>
              <a:rPr lang="en" sz="1800">
                <a:latin typeface="Nunito"/>
                <a:ea typeface="Nunito"/>
                <a:cs typeface="Nunito"/>
                <a:sym typeface="Nunito"/>
              </a:rPr>
              <a:t>and </a:t>
            </a:r>
            <a:r>
              <a:rPr lang="en" sz="1800">
                <a:latin typeface="Nunito ExtraBold"/>
                <a:ea typeface="Nunito ExtraBold"/>
                <a:cs typeface="Nunito ExtraBold"/>
                <a:sym typeface="Nunito ExtraBold"/>
              </a:rPr>
              <a:t>retrieve </a:t>
            </a:r>
            <a:r>
              <a:rPr lang="en" sz="1800">
                <a:latin typeface="Nunito"/>
                <a:ea typeface="Nunito"/>
                <a:cs typeface="Nunito"/>
                <a:sym typeface="Nunito"/>
              </a:rPr>
              <a:t>the data sent and received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Font typeface="Nunito"/>
              <a:buChar char="•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Print debug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•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Hardware debuggers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■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SEGGER J-Link EDU Mini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■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Black Magic Probe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■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Some development boards have integrated debuggers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➢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DAPLink, ST-Link, J-Link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•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Logic analyser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•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LEDs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342900" lvl="0" indent="-228600" algn="l" rtl="0">
              <a:spcBef>
                <a:spcPts val="800"/>
              </a:spcBef>
              <a:spcAft>
                <a:spcPts val="0"/>
              </a:spcAft>
              <a:buNone/>
            </a:pP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4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Logic Analysers</a:t>
            </a:r>
            <a:endParaRPr/>
          </a:p>
        </p:txBody>
      </p:sp>
      <p:sp>
        <p:nvSpPr>
          <p:cNvPr id="558" name="Google Shape;558;p54"/>
          <p:cNvSpPr txBox="1">
            <a:spLocks noGrp="1"/>
          </p:cNvSpPr>
          <p:nvPr>
            <p:ph type="body" idx="1"/>
          </p:nvPr>
        </p:nvSpPr>
        <p:spPr>
          <a:xfrm>
            <a:off x="2852549" y="1196475"/>
            <a:ext cx="5766025" cy="1915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524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 dirty="0" err="1">
                <a:latin typeface="Nunito ExtraBold"/>
                <a:ea typeface="Nunito ExtraBold"/>
                <a:cs typeface="Nunito ExtraBold"/>
                <a:sym typeface="Nunito ExtraBold"/>
              </a:rPr>
              <a:t>Saleale</a:t>
            </a:r>
            <a:r>
              <a:rPr lang="en" sz="1800" dirty="0">
                <a:latin typeface="Nunito"/>
                <a:ea typeface="Nunito"/>
                <a:cs typeface="Nunito"/>
                <a:sym typeface="Nunito"/>
              </a:rPr>
              <a:t> is a nice entry level professional tool</a:t>
            </a:r>
            <a:endParaRPr sz="1800" dirty="0">
              <a:latin typeface="Nunito"/>
              <a:ea typeface="Nunito"/>
              <a:cs typeface="Nunito"/>
              <a:sym typeface="Nunito"/>
            </a:endParaRPr>
          </a:p>
          <a:p>
            <a:pPr marL="177800" lvl="0" indent="-1524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 dirty="0" err="1">
                <a:latin typeface="Nunito ExtraBold"/>
                <a:ea typeface="Nunito ExtraBold"/>
                <a:cs typeface="Nunito ExtraBold"/>
                <a:sym typeface="Nunito ExtraBold"/>
              </a:rPr>
              <a:t>SigRok</a:t>
            </a:r>
            <a:r>
              <a:rPr lang="en" sz="1800" dirty="0">
                <a:latin typeface="Nunito ExtraBold"/>
                <a:ea typeface="Nunito ExtraBold"/>
                <a:cs typeface="Nunito ExtraBold"/>
                <a:sym typeface="Nunito ExtraBold"/>
              </a:rPr>
              <a:t> </a:t>
            </a:r>
            <a:r>
              <a:rPr lang="en" sz="1800" dirty="0">
                <a:latin typeface="Nunito"/>
                <a:ea typeface="Nunito"/>
                <a:cs typeface="Nunito"/>
                <a:sym typeface="Nunito"/>
              </a:rPr>
              <a:t>(with </a:t>
            </a:r>
            <a:r>
              <a:rPr lang="en" sz="1800" dirty="0" err="1">
                <a:latin typeface="Nunito"/>
                <a:ea typeface="Nunito"/>
                <a:cs typeface="Nunito"/>
                <a:sym typeface="Nunito"/>
              </a:rPr>
              <a:t>PulseView</a:t>
            </a:r>
            <a:r>
              <a:rPr lang="en" sz="1800" dirty="0">
                <a:latin typeface="Nunito"/>
                <a:ea typeface="Nunito"/>
                <a:cs typeface="Nunito"/>
                <a:sym typeface="Nunito"/>
              </a:rPr>
              <a:t>) is an open source signal analysis software</a:t>
            </a:r>
            <a:endParaRPr sz="1800" dirty="0">
              <a:latin typeface="Nunito"/>
              <a:ea typeface="Nunito"/>
              <a:cs typeface="Nunito"/>
              <a:sym typeface="Nunito"/>
            </a:endParaRPr>
          </a:p>
          <a:p>
            <a:pPr marL="520700" lvl="1" indent="-1778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■"/>
            </a:pPr>
            <a:r>
              <a:rPr lang="en" sz="1800" dirty="0">
                <a:latin typeface="Nunito"/>
                <a:ea typeface="Nunito"/>
                <a:cs typeface="Nunito"/>
                <a:sym typeface="Nunito"/>
              </a:rPr>
              <a:t>Low cost </a:t>
            </a:r>
            <a:r>
              <a:rPr lang="en" sz="1800" dirty="0" err="1">
                <a:latin typeface="Nunito"/>
                <a:ea typeface="Nunito"/>
                <a:cs typeface="Nunito"/>
                <a:sym typeface="Nunito"/>
              </a:rPr>
              <a:t>SigRok</a:t>
            </a:r>
            <a:r>
              <a:rPr lang="en" sz="1800" dirty="0">
                <a:latin typeface="Nunito"/>
                <a:ea typeface="Nunito"/>
                <a:cs typeface="Nunito"/>
                <a:sym typeface="Nunito"/>
              </a:rPr>
              <a:t>-compatible devices start at </a:t>
            </a:r>
            <a:r>
              <a:rPr lang="en" sz="1800" dirty="0">
                <a:latin typeface="Nunito ExtraBold"/>
                <a:ea typeface="Nunito ExtraBold"/>
                <a:cs typeface="Nunito ExtraBold"/>
                <a:sym typeface="Nunito ExtraBold"/>
              </a:rPr>
              <a:t>£10</a:t>
            </a:r>
            <a:endParaRPr sz="1800" dirty="0"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559" name="Google Shape;55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269" y="3160239"/>
            <a:ext cx="1673124" cy="167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54"/>
          <p:cNvPicPr preferRelativeResize="0"/>
          <p:nvPr/>
        </p:nvPicPr>
        <p:blipFill rotWithShape="1">
          <a:blip r:embed="rId4">
            <a:alphaModFix/>
          </a:blip>
          <a:srcRect t="8438" r="11087" b="10961"/>
          <a:stretch/>
        </p:blipFill>
        <p:spPr>
          <a:xfrm>
            <a:off x="571524" y="1346168"/>
            <a:ext cx="1673124" cy="1516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6834" y="2897945"/>
            <a:ext cx="6758616" cy="2136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8"/>
          <p:cNvSpPr txBox="1"/>
          <p:nvPr/>
        </p:nvSpPr>
        <p:spPr>
          <a:xfrm>
            <a:off x="2349305" y="1280159"/>
            <a:ext cx="6464104" cy="1805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latin typeface="Nunito"/>
                <a:ea typeface="Nunito"/>
                <a:cs typeface="Nunito"/>
                <a:sym typeface="Nunito"/>
              </a:rPr>
              <a:t>Let’s get coding!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" name="Google Shape;583;p58">
            <a:extLst>
              <a:ext uri="{FF2B5EF4-FFF2-40B4-BE49-F238E27FC236}">
                <a16:creationId xmlns:a16="http://schemas.microsoft.com/office/drawing/2014/main" id="{BD699009-BC3D-B142-827C-3186D3EEF2D0}"/>
              </a:ext>
            </a:extLst>
          </p:cNvPr>
          <p:cNvSpPr txBox="1"/>
          <p:nvPr/>
        </p:nvSpPr>
        <p:spPr>
          <a:xfrm>
            <a:off x="1159867" y="2366667"/>
            <a:ext cx="7653542" cy="1653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>
              <a:lnSpc>
                <a:spcPct val="150000"/>
              </a:lnSpc>
            </a:pPr>
            <a:r>
              <a:rPr lang="en-GB" sz="2000" dirty="0">
                <a:sym typeface="Nunito"/>
                <a:hlinkClick r:id="rId3"/>
              </a:rPr>
              <a:t>https://github.com/carlosperate/micropython-driver-workshop</a:t>
            </a:r>
            <a:endParaRPr lang="en-GB" sz="2000" dirty="0">
              <a:sym typeface="Nunito"/>
            </a:endParaRPr>
          </a:p>
          <a:p>
            <a:pPr lvl="0" algn="r">
              <a:lnSpc>
                <a:spcPct val="150000"/>
              </a:lnSpc>
            </a:pPr>
            <a:r>
              <a:rPr lang="en-GB" sz="2000" dirty="0">
                <a:sym typeface="Nunito"/>
              </a:rPr>
              <a:t>OR</a:t>
            </a:r>
            <a:br>
              <a:rPr lang="en-GB" sz="2000" dirty="0">
                <a:sym typeface="Nunito"/>
              </a:rPr>
            </a:br>
            <a:r>
              <a:rPr lang="en-GB" sz="2800" dirty="0">
                <a:sym typeface="Nunito"/>
                <a:hlinkClick r:id="rId4"/>
              </a:rPr>
              <a:t>https://git.io/Je3tM</a:t>
            </a:r>
            <a:endParaRPr sz="2400" dirty="0">
              <a:sym typeface="Nunito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ym typeface="Nuni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119938F3-2DF8-BF49-B14B-1AFCD4B8A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485" y="1332284"/>
            <a:ext cx="3465088" cy="2891641"/>
          </a:xfrm>
          <a:prstGeom prst="rect">
            <a:avLst/>
          </a:prstGeom>
        </p:spPr>
      </p:pic>
      <p:sp>
        <p:nvSpPr>
          <p:cNvPr id="4" name="Shape 165"/>
          <p:cNvSpPr/>
          <p:nvPr/>
        </p:nvSpPr>
        <p:spPr>
          <a:xfrm>
            <a:off x="6630761" y="2060753"/>
            <a:ext cx="1400357" cy="369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07" rIns="45707">
            <a:spAutoFit/>
          </a:bodyPr>
          <a:lstStyle/>
          <a:p>
            <a:pPr defTabSz="453400" hangingPunct="0">
              <a:defRPr>
                <a:solidFill>
                  <a:srgbClr val="000000"/>
                </a:solidFill>
              </a:defRPr>
            </a:pPr>
            <a:r>
              <a:rPr sz="1799" dirty="0">
                <a:latin typeface="+mj-lt"/>
                <a:ea typeface="Gill Sans MT Regular" charset="0"/>
                <a:cs typeface="Gill Sans MT Regular" charset="0"/>
                <a:sym typeface="Gill Sans"/>
              </a:rPr>
              <a:t>User buttons</a:t>
            </a:r>
          </a:p>
        </p:txBody>
      </p:sp>
      <p:sp>
        <p:nvSpPr>
          <p:cNvPr id="7" name="Shape 168"/>
          <p:cNvSpPr/>
          <p:nvPr/>
        </p:nvSpPr>
        <p:spPr>
          <a:xfrm>
            <a:off x="875093" y="2972919"/>
            <a:ext cx="1669662" cy="369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07" rIns="45707">
            <a:spAutoFit/>
          </a:bodyPr>
          <a:lstStyle/>
          <a:p>
            <a:pPr defTabSz="453400" hangingPunct="0">
              <a:defRPr>
                <a:solidFill>
                  <a:srgbClr val="000000"/>
                </a:solidFill>
              </a:defRPr>
            </a:pPr>
            <a:r>
              <a:rPr sz="1799" dirty="0">
                <a:latin typeface="+mj-lt"/>
                <a:ea typeface="Gill Sans MT Regular" charset="0"/>
                <a:cs typeface="Gill Sans MT Regular" charset="0"/>
                <a:sym typeface="Gill Sans"/>
              </a:rPr>
              <a:t>5x5 LED Matrix</a:t>
            </a:r>
          </a:p>
        </p:txBody>
      </p:sp>
      <p:sp>
        <p:nvSpPr>
          <p:cNvPr id="8" name="Shape 169"/>
          <p:cNvSpPr/>
          <p:nvPr/>
        </p:nvSpPr>
        <p:spPr>
          <a:xfrm>
            <a:off x="3836969" y="4386832"/>
            <a:ext cx="1759431" cy="369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07" rIns="45707">
            <a:spAutoFit/>
          </a:bodyPr>
          <a:lstStyle>
            <a:lvl1pPr algn="r"/>
          </a:lstStyle>
          <a:p>
            <a:pPr defTabSz="453400" hangingPunct="0">
              <a:defRPr>
                <a:solidFill>
                  <a:srgbClr val="000000"/>
                </a:solidFill>
              </a:defRPr>
            </a:pPr>
            <a:r>
              <a:rPr sz="1799" dirty="0">
                <a:latin typeface="+mj-lt"/>
                <a:ea typeface="Gill Sans MT Regular" charset="0"/>
                <a:cs typeface="Gill Sans MT Regular" charset="0"/>
                <a:sym typeface="Gill Sans"/>
              </a:rPr>
              <a:t>Edge Connector</a:t>
            </a:r>
          </a:p>
        </p:txBody>
      </p:sp>
      <p:sp>
        <p:nvSpPr>
          <p:cNvPr id="15" name="Shape 179"/>
          <p:cNvSpPr/>
          <p:nvPr/>
        </p:nvSpPr>
        <p:spPr>
          <a:xfrm flipV="1">
            <a:off x="2631655" y="3157521"/>
            <a:ext cx="1225653" cy="1"/>
          </a:xfrm>
          <a:prstGeom prst="line">
            <a:avLst/>
          </a:prstGeom>
          <a:ln w="25400">
            <a:solidFill>
              <a:srgbClr val="FF3C5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07" rIns="45707"/>
          <a:lstStyle/>
          <a:p>
            <a:pPr defTabSz="457086" hangingPunct="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sz="1200" dirty="0">
              <a:latin typeface="+mj-lt"/>
              <a:cs typeface="Helvetica"/>
              <a:sym typeface="Helvetica"/>
            </a:endParaRPr>
          </a:p>
        </p:txBody>
      </p:sp>
      <p:sp>
        <p:nvSpPr>
          <p:cNvPr id="16" name="Shape 189"/>
          <p:cNvSpPr/>
          <p:nvPr/>
        </p:nvSpPr>
        <p:spPr>
          <a:xfrm>
            <a:off x="5792161" y="2239596"/>
            <a:ext cx="837983" cy="195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ln w="25400">
            <a:solidFill>
              <a:srgbClr val="FF3C52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defTabSz="453400" hangingPunct="0"/>
            <a:endParaRPr sz="1799" dirty="0">
              <a:latin typeface="+mj-lt"/>
              <a:ea typeface="Gill Sans MT Regular" charset="0"/>
              <a:cs typeface="Gill Sans MT Regular" charset="0"/>
              <a:sym typeface="Gill Sans"/>
            </a:endParaRPr>
          </a:p>
        </p:txBody>
      </p:sp>
      <p:sp>
        <p:nvSpPr>
          <p:cNvPr id="19" name="Shape 183"/>
          <p:cNvSpPr/>
          <p:nvPr/>
        </p:nvSpPr>
        <p:spPr>
          <a:xfrm>
            <a:off x="2915829" y="4268944"/>
            <a:ext cx="3368963" cy="18353"/>
          </a:xfrm>
          <a:prstGeom prst="rect">
            <a:avLst/>
          </a:prstGeom>
          <a:ln w="38100">
            <a:solidFill>
              <a:srgbClr val="FF3C52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defTabSz="453400" hangingPunct="0">
              <a:defRPr>
                <a:solidFill>
                  <a:srgbClr val="FFFFFF"/>
                </a:solidFill>
              </a:defRPr>
            </a:pPr>
            <a:endParaRPr sz="1799" dirty="0">
              <a:latin typeface="+mj-lt"/>
              <a:ea typeface="Gill Sans MT Regular" charset="0"/>
              <a:cs typeface="Gill Sans MT Regular" charset="0"/>
              <a:sym typeface="Gill Sans"/>
            </a:endParaRPr>
          </a:p>
        </p:txBody>
      </p:sp>
      <p:sp>
        <p:nvSpPr>
          <p:cNvPr id="21" name="Shape 193"/>
          <p:cNvSpPr/>
          <p:nvPr/>
        </p:nvSpPr>
        <p:spPr>
          <a:xfrm>
            <a:off x="3388677" y="2239595"/>
            <a:ext cx="3241467" cy="2133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ln w="25400">
            <a:solidFill>
              <a:srgbClr val="FF3C52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defTabSz="453400" hangingPunct="0"/>
            <a:endParaRPr sz="1799" dirty="0">
              <a:latin typeface="+mj-lt"/>
              <a:ea typeface="Gill Sans MT Regular" charset="0"/>
              <a:cs typeface="Gill Sans MT Regular" charset="0"/>
              <a:sym typeface="Gill San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E2D4146-9908-184E-AF26-AF9D058C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BBC micro:bit</a:t>
            </a:r>
          </a:p>
        </p:txBody>
      </p:sp>
    </p:spTree>
    <p:extLst>
      <p:ext uri="{BB962C8B-B14F-4D97-AF65-F5344CB8AC3E}">
        <p14:creationId xmlns:p14="http://schemas.microsoft.com/office/powerpoint/2010/main" val="33755696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E2D4146-9908-184E-AF26-AF9D058C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BBC micro:bit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A9DF3ED-19C0-4F42-887B-40222831DDC0}"/>
              </a:ext>
            </a:extLst>
          </p:cNvPr>
          <p:cNvGrpSpPr/>
          <p:nvPr/>
        </p:nvGrpSpPr>
        <p:grpSpPr>
          <a:xfrm>
            <a:off x="620389" y="1433827"/>
            <a:ext cx="7804546" cy="2949298"/>
            <a:chOff x="885939" y="1462801"/>
            <a:chExt cx="10406061" cy="3932397"/>
          </a:xfrm>
        </p:grpSpPr>
        <p:pic>
          <p:nvPicPr>
            <p:cNvPr id="12" name="image16.png">
              <a:extLst>
                <a:ext uri="{FF2B5EF4-FFF2-40B4-BE49-F238E27FC236}">
                  <a16:creationId xmlns:a16="http://schemas.microsoft.com/office/drawing/2014/main" id="{F70C9594-0104-9F40-9EA4-EAFCF277EC13}"/>
                </a:ext>
              </a:extLst>
            </p:cNvPr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70598" y="1926985"/>
              <a:ext cx="4128826" cy="3468213"/>
            </a:xfrm>
            <a:prstGeom prst="rect">
              <a:avLst/>
            </a:prstGeom>
            <a:ln w="12700">
              <a:miter lim="400000"/>
            </a:ln>
            <a:effectLst>
              <a:outerShdw blurRad="635000" dist="279400" dir="3300000" rotWithShape="0">
                <a:srgbClr val="333333">
                  <a:alpha val="38000"/>
                </a:srgbClr>
              </a:outerShdw>
            </a:effectLst>
          </p:spPr>
        </p:pic>
        <p:pic>
          <p:nvPicPr>
            <p:cNvPr id="13" name="pasted-image.png">
              <a:extLst>
                <a:ext uri="{FF2B5EF4-FFF2-40B4-BE49-F238E27FC236}">
                  <a16:creationId xmlns:a16="http://schemas.microsoft.com/office/drawing/2014/main" id="{71B5A125-C795-6049-A365-F8ECA88A4A39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3981715" y="1926985"/>
              <a:ext cx="4106592" cy="346821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4" name="Shape 202">
              <a:extLst>
                <a:ext uri="{FF2B5EF4-FFF2-40B4-BE49-F238E27FC236}">
                  <a16:creationId xmlns:a16="http://schemas.microsoft.com/office/drawing/2014/main" id="{4CEBBA11-7D7F-E342-B6DE-4808F6D22FEF}"/>
                </a:ext>
              </a:extLst>
            </p:cNvPr>
            <p:cNvSpPr/>
            <p:nvPr/>
          </p:nvSpPr>
          <p:spPr>
            <a:xfrm>
              <a:off x="8758008" y="2912420"/>
              <a:ext cx="2533992" cy="4922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lc="http://schemas.openxmlformats.org/drawingml/2006/lockedCanvas" xmlns:ma14="http://schemas.microsoft.com/office/mac/drawingml/2011/main" xmlns="" val="1"/>
              </a:ext>
            </a:extLst>
          </p:spPr>
          <p:txBody>
            <a:bodyPr wrap="none" lIns="45707" rIns="45707">
              <a:spAutoFit/>
            </a:bodyPr>
            <a:lstStyle>
              <a:defPPr>
                <a:defRPr lang="en-US"/>
              </a:defPPr>
              <a:lvl1pPr marL="0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3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4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8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67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48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3400" hangingPunct="0">
                <a:defRPr>
                  <a:solidFill>
                    <a:srgbClr val="000000"/>
                  </a:solidFill>
                </a:defRPr>
              </a:pPr>
              <a:r>
                <a:rPr sz="1799" kern="0">
                  <a:latin typeface="+mj-lt"/>
                  <a:ea typeface="Gill Sans MT Regular" charset="0"/>
                  <a:cs typeface="Gill Sans MT Regular" charset="0"/>
                  <a:sym typeface="Gill Sans"/>
                </a:rPr>
                <a:t>Battery connector</a:t>
              </a:r>
              <a:endParaRPr sz="1799" kern="0" dirty="0">
                <a:latin typeface="+mj-lt"/>
                <a:ea typeface="Gill Sans MT Regular" charset="0"/>
                <a:cs typeface="Gill Sans MT Regular" charset="0"/>
                <a:sym typeface="Gill Sans"/>
              </a:endParaRPr>
            </a:p>
          </p:txBody>
        </p:sp>
        <p:sp>
          <p:nvSpPr>
            <p:cNvPr id="17" name="Shape 204">
              <a:extLst>
                <a:ext uri="{FF2B5EF4-FFF2-40B4-BE49-F238E27FC236}">
                  <a16:creationId xmlns:a16="http://schemas.microsoft.com/office/drawing/2014/main" id="{0D93962E-58B5-4C43-AAB4-29C7BE96CBD9}"/>
                </a:ext>
              </a:extLst>
            </p:cNvPr>
            <p:cNvSpPr/>
            <p:nvPr/>
          </p:nvSpPr>
          <p:spPr>
            <a:xfrm>
              <a:off x="1338278" y="3751654"/>
              <a:ext cx="2106524" cy="4922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lc="http://schemas.openxmlformats.org/drawingml/2006/lockedCanvas" xmlns:ma14="http://schemas.microsoft.com/office/mac/drawingml/2011/main" xmlns="" val="1"/>
              </a:ext>
            </a:extLst>
          </p:spPr>
          <p:txBody>
            <a:bodyPr wrap="none" lIns="45707" rIns="45707">
              <a:spAutoFit/>
            </a:bodyPr>
            <a:lstStyle>
              <a:defPPr>
                <a:defRPr lang="en-US"/>
              </a:defPPr>
              <a:lvl1pPr marL="0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3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4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8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67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48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453400" hangingPunct="0">
                <a:defRPr>
                  <a:solidFill>
                    <a:srgbClr val="000000"/>
                  </a:solidFill>
                </a:defRPr>
              </a:pPr>
              <a:r>
                <a:rPr sz="1799" kern="0">
                  <a:latin typeface="+mj-lt"/>
                  <a:ea typeface="Gill Sans MT Regular" charset="0"/>
                  <a:cs typeface="Gill Sans MT Regular" charset="0"/>
                  <a:sym typeface="Gill Sans"/>
                </a:rPr>
                <a:t>Magnetometer</a:t>
              </a:r>
              <a:endParaRPr sz="1799" kern="0" dirty="0">
                <a:latin typeface="+mj-lt"/>
                <a:ea typeface="Gill Sans MT Regular" charset="0"/>
                <a:cs typeface="Gill Sans MT Regular" charset="0"/>
                <a:sym typeface="Gill Sans"/>
              </a:endParaRPr>
            </a:p>
          </p:txBody>
        </p:sp>
        <p:sp>
          <p:nvSpPr>
            <p:cNvPr id="18" name="Shape 205">
              <a:extLst>
                <a:ext uri="{FF2B5EF4-FFF2-40B4-BE49-F238E27FC236}">
                  <a16:creationId xmlns:a16="http://schemas.microsoft.com/office/drawing/2014/main" id="{AB2F6E90-E8E2-3846-A98E-8BA49908B86E}"/>
                </a:ext>
              </a:extLst>
            </p:cNvPr>
            <p:cNvSpPr/>
            <p:nvPr/>
          </p:nvSpPr>
          <p:spPr>
            <a:xfrm>
              <a:off x="885939" y="2814568"/>
              <a:ext cx="2884516" cy="86143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lc="http://schemas.openxmlformats.org/drawingml/2006/lockedCanvas" xmlns:ma14="http://schemas.microsoft.com/office/mac/drawingml/2011/main" xmlns="" val="1"/>
              </a:ext>
            </a:extLst>
          </p:spPr>
          <p:txBody>
            <a:bodyPr wrap="none" lIns="45707" rIns="45707">
              <a:spAutoFit/>
            </a:bodyPr>
            <a:lstStyle>
              <a:defPPr>
                <a:defRPr lang="en-US"/>
              </a:defPPr>
              <a:lvl1pPr marL="0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3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4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8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67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48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3400" hangingPunct="0">
                <a:defRPr>
                  <a:solidFill>
                    <a:srgbClr val="000000"/>
                  </a:solidFill>
                </a:defRPr>
              </a:pPr>
              <a:r>
                <a:rPr lang="fi-FI" sz="1799" kern="0" dirty="0">
                  <a:latin typeface="+mj-lt"/>
                  <a:ea typeface="Gill Sans MT Regular" charset="0"/>
                  <a:cs typeface="Gill Sans MT Regular" charset="0"/>
                  <a:sym typeface="Gill Sans"/>
                </a:rPr>
                <a:t>16 MHz Cortex-M0+</a:t>
              </a:r>
            </a:p>
            <a:p>
              <a:pPr defTabSz="453400" hangingPunct="0">
                <a:defRPr>
                  <a:solidFill>
                    <a:srgbClr val="000000"/>
                  </a:solidFill>
                </a:defRPr>
              </a:pPr>
              <a:r>
                <a:rPr lang="fi-FI" sz="1799" kern="0" dirty="0">
                  <a:latin typeface="+mj-lt"/>
                  <a:ea typeface="Gill Sans MT Regular" charset="0"/>
                  <a:cs typeface="Gill Sans MT Regular" charset="0"/>
                  <a:sym typeface="Gill Sans"/>
                </a:rPr>
                <a:t>Bluetooth</a:t>
              </a:r>
              <a:endParaRPr sz="1799" kern="0" dirty="0">
                <a:latin typeface="+mj-lt"/>
                <a:ea typeface="Gill Sans MT Regular" charset="0"/>
                <a:cs typeface="Gill Sans MT Regular" charset="0"/>
                <a:sym typeface="Gill Sans"/>
              </a:endParaRPr>
            </a:p>
          </p:txBody>
        </p:sp>
        <p:sp>
          <p:nvSpPr>
            <p:cNvPr id="20" name="Shape 206">
              <a:extLst>
                <a:ext uri="{FF2B5EF4-FFF2-40B4-BE49-F238E27FC236}">
                  <a16:creationId xmlns:a16="http://schemas.microsoft.com/office/drawing/2014/main" id="{09C41A74-70E2-4C41-9DE0-5736E0789092}"/>
                </a:ext>
              </a:extLst>
            </p:cNvPr>
            <p:cNvSpPr/>
            <p:nvPr/>
          </p:nvSpPr>
          <p:spPr>
            <a:xfrm>
              <a:off x="3591821" y="3077213"/>
              <a:ext cx="826133" cy="0"/>
            </a:xfrm>
            <a:prstGeom prst="line">
              <a:avLst/>
            </a:prstGeom>
            <a:ln w="25400">
              <a:solidFill>
                <a:srgbClr val="FF3C52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07" rIns="45707"/>
            <a:lstStyle>
              <a:defPPr>
                <a:defRPr lang="en-US"/>
              </a:defPPr>
              <a:lvl1pPr marL="0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3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4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8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67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48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086" hangingPunct="0">
                <a:defRPr sz="12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 sz="1200" kern="0">
                <a:latin typeface="+mj-lt"/>
                <a:cs typeface="Helvetica"/>
                <a:sym typeface="Helvetica"/>
              </a:endParaRPr>
            </a:p>
          </p:txBody>
        </p:sp>
        <p:sp>
          <p:nvSpPr>
            <p:cNvPr id="22" name="Shape 216">
              <a:extLst>
                <a:ext uri="{FF2B5EF4-FFF2-40B4-BE49-F238E27FC236}">
                  <a16:creationId xmlns:a16="http://schemas.microsoft.com/office/drawing/2014/main" id="{FBB3D506-E6BF-EC42-A65D-CD4E12CE1FD2}"/>
                </a:ext>
              </a:extLst>
            </p:cNvPr>
            <p:cNvSpPr/>
            <p:nvPr/>
          </p:nvSpPr>
          <p:spPr>
            <a:xfrm>
              <a:off x="7959830" y="2388206"/>
              <a:ext cx="797354" cy="792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1465" y="21600"/>
                  </a:lnTo>
                  <a:lnTo>
                    <a:pt x="11465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FF3C52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>
              <a:defPPr>
                <a:defRPr lang="en-US"/>
              </a:defPPr>
              <a:lvl1pPr marL="0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3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4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8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67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48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3400" hangingPunct="0"/>
              <a:endParaRPr sz="1799" kern="0" dirty="0">
                <a:latin typeface="+mj-lt"/>
                <a:ea typeface="Gill Sans MT Regular" charset="0"/>
                <a:cs typeface="Gill Sans MT Regular" charset="0"/>
                <a:sym typeface="Gill Sans"/>
              </a:endParaRPr>
            </a:p>
          </p:txBody>
        </p:sp>
        <p:sp>
          <p:nvSpPr>
            <p:cNvPr id="23" name="Shape 217">
              <a:extLst>
                <a:ext uri="{FF2B5EF4-FFF2-40B4-BE49-F238E27FC236}">
                  <a16:creationId xmlns:a16="http://schemas.microsoft.com/office/drawing/2014/main" id="{AB701635-C32B-004F-BDE6-B07DCA327848}"/>
                </a:ext>
              </a:extLst>
            </p:cNvPr>
            <p:cNvSpPr/>
            <p:nvPr/>
          </p:nvSpPr>
          <p:spPr>
            <a:xfrm>
              <a:off x="3443193" y="4023539"/>
              <a:ext cx="766880" cy="3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ln w="25400">
              <a:solidFill>
                <a:srgbClr val="FF3C52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>
              <a:defPPr>
                <a:defRPr lang="en-US"/>
              </a:defPPr>
              <a:lvl1pPr marL="0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3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4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8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67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48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3400" hangingPunct="0"/>
              <a:endParaRPr sz="1799" kern="0" dirty="0">
                <a:latin typeface="+mj-lt"/>
                <a:ea typeface="Gill Sans MT Regular" charset="0"/>
                <a:cs typeface="Gill Sans MT Regular" charset="0"/>
                <a:sym typeface="Gill Sans"/>
              </a:endParaRPr>
            </a:p>
          </p:txBody>
        </p:sp>
        <p:sp>
          <p:nvSpPr>
            <p:cNvPr id="24" name="Shape 210">
              <a:extLst>
                <a:ext uri="{FF2B5EF4-FFF2-40B4-BE49-F238E27FC236}">
                  <a16:creationId xmlns:a16="http://schemas.microsoft.com/office/drawing/2014/main" id="{1E5201FB-7DB9-DF43-A5C6-4F4F1C15BA9A}"/>
                </a:ext>
              </a:extLst>
            </p:cNvPr>
            <p:cNvSpPr/>
            <p:nvPr/>
          </p:nvSpPr>
          <p:spPr>
            <a:xfrm>
              <a:off x="8871036" y="1479704"/>
              <a:ext cx="1901340" cy="4922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lc="http://schemas.openxmlformats.org/drawingml/2006/lockedCanvas" xmlns:ma14="http://schemas.microsoft.com/office/mac/drawingml/2011/main" xmlns="" val="1"/>
              </a:ext>
            </a:extLst>
          </p:spPr>
          <p:txBody>
            <a:bodyPr wrap="none" lIns="45707" rIns="45707">
              <a:spAutoFit/>
            </a:bodyPr>
            <a:lstStyle>
              <a:defPPr>
                <a:defRPr lang="en-US"/>
              </a:defPPr>
              <a:lvl1pPr marL="0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3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4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8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67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48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3400" hangingPunct="0">
                <a:defRPr>
                  <a:solidFill>
                    <a:srgbClr val="000000"/>
                  </a:solidFill>
                </a:defRPr>
              </a:pPr>
              <a:r>
                <a:rPr sz="1799" kern="0" dirty="0">
                  <a:latin typeface="+mj-lt"/>
                  <a:ea typeface="Gill Sans MT Regular" charset="0"/>
                  <a:cs typeface="Gill Sans MT Regular" charset="0"/>
                  <a:sym typeface="Gill Sans"/>
                </a:rPr>
                <a:t>Reset Button</a:t>
              </a:r>
            </a:p>
          </p:txBody>
        </p:sp>
        <p:sp>
          <p:nvSpPr>
            <p:cNvPr id="25" name="Shape 211">
              <a:extLst>
                <a:ext uri="{FF2B5EF4-FFF2-40B4-BE49-F238E27FC236}">
                  <a16:creationId xmlns:a16="http://schemas.microsoft.com/office/drawing/2014/main" id="{1263DB87-AD48-7145-B7FA-0F78CF7863C1}"/>
                </a:ext>
              </a:extLst>
            </p:cNvPr>
            <p:cNvSpPr/>
            <p:nvPr/>
          </p:nvSpPr>
          <p:spPr>
            <a:xfrm>
              <a:off x="1915519" y="1462801"/>
              <a:ext cx="1593564" cy="4922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lc="http://schemas.openxmlformats.org/drawingml/2006/lockedCanvas" xmlns:ma14="http://schemas.microsoft.com/office/mac/drawingml/2011/main" xmlns="" val="1"/>
              </a:ext>
            </a:extLst>
          </p:spPr>
          <p:txBody>
            <a:bodyPr wrap="none" lIns="45707" rIns="45707">
              <a:spAutoFit/>
            </a:bodyPr>
            <a:lstStyle>
              <a:defPPr>
                <a:defRPr lang="en-US"/>
              </a:defPPr>
              <a:lvl1pPr marL="0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3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4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8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67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48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453400" hangingPunct="0">
                <a:defRPr>
                  <a:solidFill>
                    <a:srgbClr val="000000"/>
                  </a:solidFill>
                </a:defRPr>
              </a:pPr>
              <a:r>
                <a:rPr sz="1799" kern="0" dirty="0">
                  <a:latin typeface="+mj-lt"/>
                  <a:ea typeface="Gill Sans MT Regular" charset="0"/>
                  <a:cs typeface="Gill Sans MT Regular" charset="0"/>
                  <a:sym typeface="Gill Sans"/>
                </a:rPr>
                <a:t>Micro USB</a:t>
              </a:r>
            </a:p>
          </p:txBody>
        </p:sp>
        <p:sp>
          <p:nvSpPr>
            <p:cNvPr id="27" name="Shape 212">
              <a:extLst>
                <a:ext uri="{FF2B5EF4-FFF2-40B4-BE49-F238E27FC236}">
                  <a16:creationId xmlns:a16="http://schemas.microsoft.com/office/drawing/2014/main" id="{D07F1CDE-297D-F140-92E3-043635CA9921}"/>
                </a:ext>
              </a:extLst>
            </p:cNvPr>
            <p:cNvSpPr/>
            <p:nvPr/>
          </p:nvSpPr>
          <p:spPr>
            <a:xfrm>
              <a:off x="1386270" y="4568471"/>
              <a:ext cx="2106525" cy="4922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lc="http://schemas.openxmlformats.org/drawingml/2006/lockedCanvas" xmlns:ma14="http://schemas.microsoft.com/office/mac/drawingml/2011/main" xmlns="" val="1"/>
              </a:ext>
            </a:extLst>
          </p:spPr>
          <p:txBody>
            <a:bodyPr wrap="none" lIns="45707" rIns="45707">
              <a:spAutoFit/>
            </a:bodyPr>
            <a:lstStyle>
              <a:defPPr>
                <a:defRPr lang="en-US"/>
              </a:defPPr>
              <a:lvl1pPr marL="0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3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4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8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67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48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453400" hangingPunct="0">
                <a:defRPr>
                  <a:solidFill>
                    <a:srgbClr val="000000"/>
                  </a:solidFill>
                </a:defRPr>
              </a:pPr>
              <a:r>
                <a:rPr sz="1799" kern="0" dirty="0">
                  <a:latin typeface="+mj-lt"/>
                  <a:ea typeface="Gill Sans MT Regular" charset="0"/>
                  <a:cs typeface="Gill Sans MT Regular" charset="0"/>
                  <a:sym typeface="Gill Sans"/>
                </a:rPr>
                <a:t>Acceleromater</a:t>
              </a:r>
            </a:p>
          </p:txBody>
        </p:sp>
        <p:sp>
          <p:nvSpPr>
            <p:cNvPr id="28" name="Shape 219">
              <a:extLst>
                <a:ext uri="{FF2B5EF4-FFF2-40B4-BE49-F238E27FC236}">
                  <a16:creationId xmlns:a16="http://schemas.microsoft.com/office/drawing/2014/main" id="{C2213884-1FDA-1246-B6F8-41DA7CF3217D}"/>
                </a:ext>
              </a:extLst>
            </p:cNvPr>
            <p:cNvSpPr/>
            <p:nvPr/>
          </p:nvSpPr>
          <p:spPr>
            <a:xfrm>
              <a:off x="3492287" y="4472157"/>
              <a:ext cx="739794" cy="380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380" y="21600"/>
                  </a:lnTo>
                  <a:lnTo>
                    <a:pt x="10380" y="0"/>
                  </a:lnTo>
                  <a:lnTo>
                    <a:pt x="21600" y="0"/>
                  </a:lnTo>
                </a:path>
              </a:pathLst>
            </a:custGeom>
            <a:ln w="25400">
              <a:solidFill>
                <a:srgbClr val="FF3C52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>
              <a:defPPr>
                <a:defRPr lang="en-US"/>
              </a:defPPr>
              <a:lvl1pPr marL="0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3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4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8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67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48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3400" hangingPunct="0"/>
              <a:endParaRPr sz="1799" kern="0" dirty="0">
                <a:latin typeface="+mj-lt"/>
                <a:ea typeface="Gill Sans MT Regular" charset="0"/>
                <a:cs typeface="Gill Sans MT Regular" charset="0"/>
                <a:sym typeface="Gill Sans"/>
              </a:endParaRPr>
            </a:p>
          </p:txBody>
        </p:sp>
        <p:sp>
          <p:nvSpPr>
            <p:cNvPr id="29" name="Shape 220">
              <a:extLst>
                <a:ext uri="{FF2B5EF4-FFF2-40B4-BE49-F238E27FC236}">
                  <a16:creationId xmlns:a16="http://schemas.microsoft.com/office/drawing/2014/main" id="{F47468E3-483B-2543-9F85-BF81D91BD72E}"/>
                </a:ext>
              </a:extLst>
            </p:cNvPr>
            <p:cNvSpPr/>
            <p:nvPr/>
          </p:nvSpPr>
          <p:spPr>
            <a:xfrm>
              <a:off x="3532917" y="1717820"/>
              <a:ext cx="2505482" cy="162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FF3C52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>
              <a:defPPr>
                <a:defRPr lang="en-US"/>
              </a:defPPr>
              <a:lvl1pPr marL="0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3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4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8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67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48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3400" hangingPunct="0"/>
              <a:endParaRPr sz="1799" kern="0" dirty="0">
                <a:latin typeface="+mj-lt"/>
                <a:ea typeface="Gill Sans MT Regular" charset="0"/>
                <a:cs typeface="Gill Sans MT Regular" charset="0"/>
                <a:sym typeface="Gill Sans"/>
              </a:endParaRPr>
            </a:p>
          </p:txBody>
        </p:sp>
        <p:sp>
          <p:nvSpPr>
            <p:cNvPr id="30" name="Shape 221">
              <a:extLst>
                <a:ext uri="{FF2B5EF4-FFF2-40B4-BE49-F238E27FC236}">
                  <a16:creationId xmlns:a16="http://schemas.microsoft.com/office/drawing/2014/main" id="{F8BCCB90-3558-6241-B61E-9FBD4D74F9EE}"/>
                </a:ext>
              </a:extLst>
            </p:cNvPr>
            <p:cNvSpPr/>
            <p:nvPr/>
          </p:nvSpPr>
          <p:spPr>
            <a:xfrm>
              <a:off x="6828978" y="1717820"/>
              <a:ext cx="2041628" cy="303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</a:path>
              </a:pathLst>
            </a:custGeom>
            <a:ln w="25400">
              <a:solidFill>
                <a:srgbClr val="FF3C52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>
              <a:defPPr>
                <a:defRPr lang="en-US"/>
              </a:defPPr>
              <a:lvl1pPr marL="0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3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4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8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67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48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3400" hangingPunct="0"/>
              <a:endParaRPr sz="1799" kern="0" dirty="0">
                <a:latin typeface="+mj-lt"/>
                <a:ea typeface="Gill Sans MT Regular" charset="0"/>
                <a:cs typeface="Gill Sans MT Regular" charset="0"/>
                <a:sym typeface="Gill Sans"/>
              </a:endParaRPr>
            </a:p>
          </p:txBody>
        </p:sp>
        <p:sp>
          <p:nvSpPr>
            <p:cNvPr id="31" name="Shape 205">
              <a:extLst>
                <a:ext uri="{FF2B5EF4-FFF2-40B4-BE49-F238E27FC236}">
                  <a16:creationId xmlns:a16="http://schemas.microsoft.com/office/drawing/2014/main" id="{62851FA3-2206-7641-9AD0-7FC721F4DBA7}"/>
                </a:ext>
              </a:extLst>
            </p:cNvPr>
            <p:cNvSpPr/>
            <p:nvPr/>
          </p:nvSpPr>
          <p:spPr>
            <a:xfrm>
              <a:off x="1029615" y="2148488"/>
              <a:ext cx="2397203" cy="4922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lc="http://schemas.openxmlformats.org/drawingml/2006/lockedCanvas" xmlns:ma14="http://schemas.microsoft.com/office/mac/drawingml/2011/main" xmlns="" val="1"/>
              </a:ext>
            </a:extLst>
          </p:spPr>
          <p:txBody>
            <a:bodyPr wrap="none" lIns="45707" rIns="45707">
              <a:spAutoFit/>
            </a:bodyPr>
            <a:lstStyle>
              <a:defPPr>
                <a:defRPr lang="en-US"/>
              </a:defPPr>
              <a:lvl1pPr marL="0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3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4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8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67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48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3400" hangingPunct="0">
                <a:defRPr>
                  <a:solidFill>
                    <a:srgbClr val="000000"/>
                  </a:solidFill>
                </a:defRPr>
              </a:pPr>
              <a:r>
                <a:rPr lang="en-GB" sz="1799" kern="0" dirty="0">
                  <a:latin typeface="+mj-lt"/>
                  <a:ea typeface="Gill Sans MT Regular" charset="0"/>
                  <a:cs typeface="Gill Sans MT Regular" charset="0"/>
                  <a:sym typeface="Gill Sans"/>
                </a:rPr>
                <a:t>2.4GHz Antenna</a:t>
              </a:r>
              <a:endParaRPr sz="1799" kern="0" dirty="0">
                <a:latin typeface="+mj-lt"/>
                <a:ea typeface="Gill Sans MT Regular" charset="0"/>
                <a:cs typeface="Gill Sans MT Regular" charset="0"/>
                <a:sym typeface="Gill Sans"/>
              </a:endParaRPr>
            </a:p>
          </p:txBody>
        </p:sp>
        <p:sp>
          <p:nvSpPr>
            <p:cNvPr id="32" name="Shape 206">
              <a:extLst>
                <a:ext uri="{FF2B5EF4-FFF2-40B4-BE49-F238E27FC236}">
                  <a16:creationId xmlns:a16="http://schemas.microsoft.com/office/drawing/2014/main" id="{145D4690-F1C0-6148-926F-B189A654DA25}"/>
                </a:ext>
              </a:extLst>
            </p:cNvPr>
            <p:cNvSpPr/>
            <p:nvPr/>
          </p:nvSpPr>
          <p:spPr>
            <a:xfrm>
              <a:off x="3318610" y="2412586"/>
              <a:ext cx="826133" cy="0"/>
            </a:xfrm>
            <a:prstGeom prst="line">
              <a:avLst/>
            </a:prstGeom>
            <a:ln w="25400">
              <a:solidFill>
                <a:srgbClr val="FF3C52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07" rIns="45707"/>
            <a:lstStyle>
              <a:defPPr>
                <a:defRPr lang="en-US"/>
              </a:defPPr>
              <a:lvl1pPr marL="0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3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4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8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67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48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086" hangingPunct="0">
                <a:defRPr sz="12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 sz="1200" kern="0">
                <a:latin typeface="+mj-lt"/>
                <a:cs typeface="Helvetica"/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6495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0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Code Tips</a:t>
            </a:r>
            <a:endParaRPr sz="2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</p:txBody>
      </p:sp>
      <p:sp>
        <p:nvSpPr>
          <p:cNvPr id="535" name="Google Shape;535;p50"/>
          <p:cNvSpPr txBox="1">
            <a:spLocks noGrp="1"/>
          </p:cNvSpPr>
          <p:nvPr>
            <p:ph type="body" idx="1"/>
          </p:nvPr>
        </p:nvSpPr>
        <p:spPr>
          <a:xfrm>
            <a:off x="694900" y="1217950"/>
            <a:ext cx="7576800" cy="3477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" dirty="0">
                <a:latin typeface="Nunito"/>
                <a:ea typeface="Nunito"/>
                <a:cs typeface="Nunito"/>
                <a:sym typeface="Nunito"/>
              </a:rPr>
              <a:t>For constant values use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const()</a:t>
            </a:r>
            <a:r>
              <a:rPr lang="en" dirty="0">
                <a:latin typeface="Nunito"/>
                <a:ea typeface="Nunito"/>
                <a:cs typeface="Nunito"/>
                <a:sym typeface="Nunito"/>
              </a:rPr>
              <a:t> for compiler </a:t>
            </a:r>
            <a:r>
              <a:rPr lang="en" dirty="0" err="1">
                <a:latin typeface="Nunito"/>
                <a:ea typeface="Nunito"/>
                <a:cs typeface="Nunito"/>
                <a:sym typeface="Nunito"/>
              </a:rPr>
              <a:t>optimisation</a:t>
            </a:r>
            <a:endParaRPr lang="en" dirty="0">
              <a:latin typeface="Nunito"/>
              <a:ea typeface="Nunito"/>
              <a:cs typeface="Nunito"/>
              <a:sym typeface="Nunito"/>
            </a:endParaRPr>
          </a:p>
          <a:p>
            <a:pPr marL="800100" lvl="1" indent="-342900">
              <a:spcBef>
                <a:spcPts val="800"/>
              </a:spcBef>
              <a:buSzPts val="1800"/>
              <a:buFont typeface="Nunito"/>
              <a:buChar char="-"/>
            </a:pPr>
            <a:r>
              <a:rPr lang="en" dirty="0">
                <a:latin typeface="Consolas" panose="020B0609020204030204" pitchFamily="49" charset="0"/>
                <a:ea typeface="Nunito"/>
                <a:cs typeface="Consolas" panose="020B0609020204030204" pitchFamily="49" charset="0"/>
                <a:sym typeface="Nunito"/>
              </a:rPr>
              <a:t>VARIABLE = const(0x55)</a:t>
            </a:r>
            <a:r>
              <a:rPr lang="en" dirty="0">
                <a:latin typeface="Nunito"/>
                <a:ea typeface="Nunito"/>
                <a:cs typeface="Nunito"/>
                <a:sym typeface="Nunito"/>
              </a:rPr>
              <a:t>	</a:t>
            </a:r>
            <a:endParaRPr dirty="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" dirty="0" err="1">
                <a:latin typeface="Courier New"/>
                <a:ea typeface="Courier New"/>
                <a:cs typeface="Courier New"/>
                <a:sym typeface="Courier New"/>
              </a:rPr>
              <a:t>ustruct</a:t>
            </a:r>
            <a:r>
              <a:rPr lang="en" dirty="0">
                <a:latin typeface="Nunito"/>
                <a:ea typeface="Nunito"/>
                <a:cs typeface="Nunito"/>
                <a:sym typeface="Nunito"/>
              </a:rPr>
              <a:t> very useful to pack/unpack blocks of data to/from variables</a:t>
            </a:r>
          </a:p>
          <a:p>
            <a:pPr marL="800100" lvl="1" indent="-342900">
              <a:spcBef>
                <a:spcPts val="0"/>
              </a:spcBef>
              <a:buSzPts val="1800"/>
              <a:buFont typeface="Nunito"/>
              <a:buChar char="-"/>
            </a:pPr>
            <a:r>
              <a:rPr lang="en-GB" dirty="0" err="1">
                <a:latin typeface="Consolas" panose="020B0609020204030204" pitchFamily="49" charset="0"/>
                <a:ea typeface="Nunito"/>
                <a:cs typeface="Consolas" panose="020B0609020204030204" pitchFamily="49" charset="0"/>
                <a:sym typeface="Nunito"/>
              </a:rPr>
              <a:t>output_tuple</a:t>
            </a:r>
            <a:r>
              <a:rPr lang="en-GB" dirty="0">
                <a:latin typeface="Consolas" panose="020B0609020204030204" pitchFamily="49" charset="0"/>
                <a:ea typeface="Nunito"/>
                <a:cs typeface="Consolas" panose="020B0609020204030204" pitchFamily="49" charset="0"/>
                <a:sym typeface="Nunito"/>
              </a:rPr>
              <a:t> = </a:t>
            </a:r>
            <a:r>
              <a:rPr lang="en-GB" dirty="0" err="1">
                <a:latin typeface="Consolas" panose="020B0609020204030204" pitchFamily="49" charset="0"/>
                <a:ea typeface="Nunito"/>
                <a:cs typeface="Consolas" panose="020B0609020204030204" pitchFamily="49" charset="0"/>
                <a:sym typeface="Nunito"/>
              </a:rPr>
              <a:t>ustruct.unpack</a:t>
            </a:r>
            <a:r>
              <a:rPr lang="en-GB" dirty="0">
                <a:latin typeface="Consolas" panose="020B0609020204030204" pitchFamily="49" charset="0"/>
                <a:ea typeface="Nunito"/>
                <a:cs typeface="Consolas" panose="020B0609020204030204" pitchFamily="49" charset="0"/>
                <a:sym typeface="Nunito"/>
              </a:rPr>
              <a:t>('b', b'\x55’)</a:t>
            </a:r>
          </a:p>
          <a:p>
            <a:pPr marL="800100" lvl="1" indent="-342900">
              <a:spcBef>
                <a:spcPts val="0"/>
              </a:spcBef>
              <a:buSzPts val="1800"/>
              <a:buFont typeface="Nunito"/>
              <a:buChar char="-"/>
            </a:pPr>
            <a:r>
              <a:rPr lang="en-GB" dirty="0">
                <a:latin typeface="Consolas" panose="020B0609020204030204" pitchFamily="49" charset="0"/>
                <a:ea typeface="Nunito"/>
                <a:cs typeface="Consolas" panose="020B0609020204030204" pitchFamily="49" charset="0"/>
                <a:sym typeface="Nunito"/>
                <a:hlinkClick r:id="rId3"/>
              </a:rPr>
              <a:t>https://docs.micropython.org/en/latest/library/ustruct.html</a:t>
            </a:r>
            <a:r>
              <a:rPr lang="en-GB" dirty="0">
                <a:latin typeface="Consolas" panose="020B0609020204030204" pitchFamily="49" charset="0"/>
                <a:ea typeface="Nunito"/>
                <a:cs typeface="Consolas" panose="020B0609020204030204" pitchFamily="49" charset="0"/>
                <a:sym typeface="Nunito"/>
              </a:rPr>
              <a:t> </a:t>
            </a:r>
            <a:endParaRPr dirty="0">
              <a:latin typeface="Consolas" panose="020B0609020204030204" pitchFamily="49" charset="0"/>
              <a:ea typeface="Nunito"/>
              <a:cs typeface="Consolas" panose="020B0609020204030204" pitchFamily="49" charset="0"/>
              <a:sym typeface="Nunito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" dirty="0">
                <a:latin typeface="Nunito"/>
                <a:ea typeface="Nunito"/>
                <a:cs typeface="Nunito"/>
                <a:sym typeface="Nunito"/>
              </a:rPr>
              <a:t>Bitwise operations (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&gt;&gt; &lt;&lt; &amp; | ^ ~</a:t>
            </a:r>
            <a:r>
              <a:rPr lang="en" dirty="0">
                <a:latin typeface="Nunito"/>
                <a:ea typeface="Nunito"/>
                <a:cs typeface="Nunito"/>
                <a:sym typeface="Nunito"/>
              </a:rPr>
              <a:t>) to target bits in registers</a:t>
            </a:r>
          </a:p>
          <a:p>
            <a:pPr marL="800100" lvl="1" indent="-342900">
              <a:spcBef>
                <a:spcPts val="0"/>
              </a:spcBef>
              <a:buSzPts val="1800"/>
              <a:buFont typeface="Nunito"/>
              <a:buChar char="-"/>
            </a:pPr>
            <a:r>
              <a:rPr lang="en-GB" dirty="0">
                <a:latin typeface="Nunito"/>
                <a:ea typeface="Nunito"/>
                <a:cs typeface="Nunito"/>
                <a:sym typeface="Nunito"/>
              </a:rPr>
              <a:t>Shit a bit 3 places to the left:      </a:t>
            </a:r>
            <a:r>
              <a:rPr lang="en-GB" dirty="0">
                <a:latin typeface="Consolas" panose="020B0609020204030204" pitchFamily="49" charset="0"/>
                <a:ea typeface="Nunito"/>
                <a:cs typeface="Consolas" panose="020B0609020204030204" pitchFamily="49" charset="0"/>
                <a:sym typeface="Nunito"/>
              </a:rPr>
              <a:t>result = 1 &lt;&lt; 3</a:t>
            </a:r>
          </a:p>
          <a:p>
            <a:pPr marL="800100" lvl="1" indent="-342900">
              <a:spcBef>
                <a:spcPts val="0"/>
              </a:spcBef>
              <a:buSzPts val="1800"/>
              <a:buFont typeface="Nunito"/>
              <a:buChar char="-"/>
            </a:pPr>
            <a:r>
              <a:rPr lang="en-GB" dirty="0">
                <a:latin typeface="Nunito"/>
                <a:ea typeface="Nunito"/>
                <a:cs typeface="Nunito"/>
                <a:sym typeface="Nunito"/>
              </a:rPr>
              <a:t>Set bit 3:                                        </a:t>
            </a:r>
            <a:r>
              <a:rPr lang="en-GB" dirty="0">
                <a:latin typeface="Consolas" panose="020B0609020204030204" pitchFamily="49" charset="0"/>
                <a:ea typeface="Nunito"/>
                <a:cs typeface="Consolas" panose="020B0609020204030204" pitchFamily="49" charset="0"/>
                <a:sym typeface="Nunito"/>
              </a:rPr>
              <a:t>result = original | (1 &lt;&lt; 3)</a:t>
            </a:r>
          </a:p>
          <a:p>
            <a:pPr marL="800100" lvl="1" indent="-342900">
              <a:spcBef>
                <a:spcPts val="0"/>
              </a:spcBef>
              <a:buSzPts val="1800"/>
              <a:buFont typeface="Nunito"/>
              <a:buChar char="-"/>
            </a:pPr>
            <a:r>
              <a:rPr lang="en-GB" dirty="0">
                <a:latin typeface="Consolas" panose="020B0609020204030204" pitchFamily="49" charset="0"/>
                <a:ea typeface="Nunito"/>
                <a:cs typeface="Consolas" panose="020B0609020204030204" pitchFamily="49" charset="0"/>
                <a:sym typeface="Nunito"/>
              </a:rPr>
              <a:t>Flip all bits:            0b11110111 = ~0b00001000 </a:t>
            </a:r>
          </a:p>
          <a:p>
            <a:pPr marL="800100" lvl="1" indent="-342900">
              <a:spcBef>
                <a:spcPts val="0"/>
              </a:spcBef>
              <a:buSzPts val="1800"/>
              <a:buFont typeface="Nunito"/>
              <a:buChar char="-"/>
            </a:pPr>
            <a:r>
              <a:rPr lang="en-GB" dirty="0">
                <a:latin typeface="Nunito"/>
                <a:ea typeface="Nunito"/>
                <a:cs typeface="Nunito"/>
                <a:sym typeface="Nunito"/>
              </a:rPr>
              <a:t>Clear bit 3:                                     </a:t>
            </a:r>
            <a:r>
              <a:rPr lang="en-GB" dirty="0">
                <a:latin typeface="Consolas" panose="020B0609020204030204" pitchFamily="49" charset="0"/>
                <a:ea typeface="Nunito"/>
                <a:cs typeface="Consolas" panose="020B0609020204030204" pitchFamily="49" charset="0"/>
                <a:sym typeface="Nunito"/>
              </a:rPr>
              <a:t>result = original &amp; ~(1 &lt;&lt; 3)</a:t>
            </a:r>
          </a:p>
          <a:p>
            <a:pPr marL="800100" lvl="1" indent="-342900">
              <a:spcBef>
                <a:spcPts val="0"/>
              </a:spcBef>
              <a:buSzPts val="1800"/>
              <a:buFont typeface="Nunito"/>
              <a:buChar char="-"/>
            </a:pPr>
            <a:r>
              <a:rPr lang="en-GB" dirty="0">
                <a:latin typeface="Nunito"/>
                <a:ea typeface="Nunito"/>
                <a:cs typeface="Nunito"/>
                <a:sym typeface="Nunito"/>
                <a:hlinkClick r:id="rId4"/>
              </a:rPr>
              <a:t>https://wiki.python.org/moin/BitwiseOperators</a:t>
            </a:r>
            <a:r>
              <a:rPr lang="en-GB" dirty="0">
                <a:latin typeface="Nunito"/>
                <a:ea typeface="Nunito"/>
                <a:cs typeface="Nunito"/>
                <a:sym typeface="Nunito"/>
              </a:rPr>
              <a:t> </a:t>
            </a:r>
            <a:endParaRPr dirty="0"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856881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5"/>
          <p:cNvSpPr txBox="1"/>
          <p:nvPr/>
        </p:nvSpPr>
        <p:spPr>
          <a:xfrm>
            <a:off x="467500" y="0"/>
            <a:ext cx="8240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Summary</a:t>
            </a:r>
            <a:endParaRPr sz="4800"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6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572" name="Google Shape;572;p56"/>
          <p:cNvSpPr txBox="1">
            <a:spLocks noGrp="1"/>
          </p:cNvSpPr>
          <p:nvPr>
            <p:ph type="body" idx="1"/>
          </p:nvPr>
        </p:nvSpPr>
        <p:spPr>
          <a:xfrm>
            <a:off x="694900" y="1364975"/>
            <a:ext cx="7883100" cy="2947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Peripherals inside the microcontroller are responsible for controlling specific hardware features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Hardware can be driven by setting or clearing bits in specific memory locations (registers) in your microcontroller or device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There are multiple protocols to talk with other devices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Datasheets documents what to send and what to expect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MicroPython driver code is similar, but different, than other Python code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Hardware is awesome, even more so with Python!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7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578" name="Google Shape;578;p57"/>
          <p:cNvSpPr txBox="1">
            <a:spLocks noGrp="1"/>
          </p:cNvSpPr>
          <p:nvPr>
            <p:ph type="body" idx="1"/>
          </p:nvPr>
        </p:nvSpPr>
        <p:spPr>
          <a:xfrm>
            <a:off x="694900" y="1364975"/>
            <a:ext cx="7883100" cy="2947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Peripherals inside the microcontroller are responsible for controlling specific hardware features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Hardware can be driven by setting or clearing bits in specific memory locations (registers) in your microcontroller or device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There are multiple protocols to talk with other devices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Datasheets documents what to send and what to expect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MicroPython driver code is similar, but different, than other Python code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" b="1">
                <a:latin typeface="Nunito"/>
                <a:ea typeface="Nunito"/>
                <a:cs typeface="Nunito"/>
                <a:sym typeface="Nunito"/>
              </a:rPr>
              <a:t>Hardware is awesome, even more so with Python!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5"/>
          <p:cNvSpPr txBox="1"/>
          <p:nvPr/>
        </p:nvSpPr>
        <p:spPr>
          <a:xfrm>
            <a:off x="467500" y="0"/>
            <a:ext cx="8240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Other Serial Protocols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(Bonus Slides)</a:t>
            </a:r>
            <a:endParaRPr sz="4800" b="1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1611373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3">
            <a:alphaModFix/>
          </a:blip>
          <a:srcRect r="3493" b="20603"/>
          <a:stretch/>
        </p:blipFill>
        <p:spPr>
          <a:xfrm>
            <a:off x="0" y="-149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MicroPython</a:t>
            </a: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694900" y="1364975"/>
            <a:ext cx="4295400" cy="3141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 dirty="0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Lean and efficient Python 3 implementation</a:t>
            </a:r>
            <a:endParaRPr dirty="0"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dirty="0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Can run in 16KBs RAM, 256KBs ROM</a:t>
            </a:r>
            <a:endParaRPr dirty="0"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 dirty="0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Includes parser, compiler and virtual machine</a:t>
            </a:r>
            <a:endParaRPr sz="1800" dirty="0"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 dirty="0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Small subset of the standard library</a:t>
            </a:r>
            <a:endParaRPr sz="1800" dirty="0"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Nunito"/>
              <a:buChar char="●"/>
            </a:pPr>
            <a:r>
              <a:rPr lang="en" sz="1800" dirty="0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Available in a wide range of platforms</a:t>
            </a:r>
            <a:endParaRPr sz="1800" dirty="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3"/>
          <p:cNvSpPr txBox="1">
            <a:spLocks noGrp="1"/>
          </p:cNvSpPr>
          <p:nvPr>
            <p:ph type="title"/>
          </p:nvPr>
        </p:nvSpPr>
        <p:spPr>
          <a:xfrm>
            <a:off x="4836425" y="506675"/>
            <a:ext cx="3500700" cy="801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UART Protocol</a:t>
            </a:r>
            <a:endParaRPr/>
          </a:p>
        </p:txBody>
      </p:sp>
      <p:sp>
        <p:nvSpPr>
          <p:cNvPr id="314" name="Google Shape;314;p33"/>
          <p:cNvSpPr txBox="1">
            <a:spLocks noGrp="1"/>
          </p:cNvSpPr>
          <p:nvPr>
            <p:ph type="body" idx="1"/>
          </p:nvPr>
        </p:nvSpPr>
        <p:spPr>
          <a:xfrm>
            <a:off x="3155625" y="1307975"/>
            <a:ext cx="5642400" cy="302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Universal Asynchronous Receiver/Transmitter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2</a:t>
            </a:r>
            <a:r>
              <a:rPr lang="en" sz="1800"/>
              <a:t> </a:t>
            </a:r>
            <a:r>
              <a:rPr lang="en"/>
              <a:t>unidirectional</a:t>
            </a:r>
            <a:r>
              <a:rPr lang="en" sz="1800"/>
              <a:t> digital serial data lines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Optional 2 control signals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Baud-rate predefined for both devices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For new boards, good 1st driver to get working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UART-to-USB bridges/cabl</a:t>
            </a:r>
            <a:r>
              <a:rPr lang="en"/>
              <a:t>es</a:t>
            </a:r>
            <a:r>
              <a:rPr lang="en" sz="1800"/>
              <a:t> are very common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Similar standards: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RS232 / RS485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ISO7816 (Smart cards)</a:t>
            </a:r>
            <a:endParaRPr sz="1800"/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315" name="Google Shape;3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725" y="1403700"/>
            <a:ext cx="2460700" cy="262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4"/>
          <p:cNvSpPr txBox="1">
            <a:spLocks noGrp="1"/>
          </p:cNvSpPr>
          <p:nvPr>
            <p:ph type="body" idx="1"/>
          </p:nvPr>
        </p:nvSpPr>
        <p:spPr>
          <a:xfrm>
            <a:off x="3889500" y="1205450"/>
            <a:ext cx="4784700" cy="1901400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6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machine </a:t>
            </a:r>
            <a:r>
              <a:rPr lang="en" sz="16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6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UART</a:t>
            </a:r>
            <a:endParaRPr sz="16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uart = UART(</a:t>
            </a:r>
            <a:r>
              <a:rPr lang="en" sz="16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6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baudrate=</a:t>
            </a:r>
            <a:r>
              <a:rPr lang="en" sz="16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9600</a:t>
            </a:r>
            <a:r>
              <a:rPr lang="en" sz="16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 sz="16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bits=</a:t>
            </a:r>
            <a:r>
              <a:rPr lang="en" sz="16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" sz="16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parity=</a:t>
            </a:r>
            <a:r>
              <a:rPr lang="en" sz="16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n" sz="16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6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stop=</a:t>
            </a:r>
            <a:r>
              <a:rPr lang="en" sz="16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6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uart.write(b</a:t>
            </a:r>
            <a:r>
              <a:rPr lang="en" sz="16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'\xAA'</a:t>
            </a:r>
            <a:r>
              <a:rPr lang="en" sz="16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1" name="Google Shape;321;p34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UART Protocol</a:t>
            </a:r>
            <a:endParaRPr/>
          </a:p>
        </p:txBody>
      </p:sp>
      <p:sp>
        <p:nvSpPr>
          <p:cNvPr id="322" name="Google Shape;322;p34"/>
          <p:cNvSpPr txBox="1">
            <a:spLocks noGrp="1"/>
          </p:cNvSpPr>
          <p:nvPr>
            <p:ph type="body" idx="1"/>
          </p:nvPr>
        </p:nvSpPr>
        <p:spPr>
          <a:xfrm>
            <a:off x="694900" y="1223200"/>
            <a:ext cx="2893800" cy="3089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Simple format: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Font typeface="Nunito"/>
              <a:buChar char="•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1 start bit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•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5-9 data (usually 8)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•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1 (or 0) parity bit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•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1 (or 2) stop bits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323" name="Google Shape;32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400" y="3278202"/>
            <a:ext cx="6435199" cy="1169050"/>
          </a:xfrm>
          <a:prstGeom prst="rect">
            <a:avLst/>
          </a:prstGeom>
          <a:noFill/>
          <a:ln>
            <a:noFill/>
          </a:ln>
          <a:effectLst>
            <a:outerShdw blurRad="142875" dist="66675" dir="8100000" algn="bl" rotWithShape="0">
              <a:srgbClr val="000000">
                <a:alpha val="48000"/>
              </a:srgbClr>
            </a:outerShdw>
          </a:effectLst>
        </p:spPr>
      </p:pic>
      <p:sp>
        <p:nvSpPr>
          <p:cNvPr id="324" name="Google Shape;324;p34"/>
          <p:cNvSpPr txBox="1"/>
          <p:nvPr/>
        </p:nvSpPr>
        <p:spPr>
          <a:xfrm>
            <a:off x="3735400" y="4447250"/>
            <a:ext cx="40542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highlight>
                  <a:srgbClr val="FFFFFF"/>
                </a:highlight>
              </a:rPr>
              <a:t>From SparkFun Serial Communication tutorial</a:t>
            </a:r>
            <a:br>
              <a:rPr lang="en" sz="800" i="1">
                <a:highlight>
                  <a:srgbClr val="FFFFFF"/>
                </a:highlight>
              </a:rPr>
            </a:br>
            <a:r>
              <a:rPr lang="en" sz="800" i="1">
                <a:highlight>
                  <a:srgbClr val="FFFFFF"/>
                </a:highlight>
              </a:rPr>
              <a:t>https://learn.sparkfun.com/tutorials/serial-communication/all</a:t>
            </a:r>
            <a:endParaRPr sz="800" i="1"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5"/>
          <p:cNvSpPr txBox="1">
            <a:spLocks noGrp="1"/>
          </p:cNvSpPr>
          <p:nvPr>
            <p:ph type="title"/>
          </p:nvPr>
        </p:nvSpPr>
        <p:spPr>
          <a:xfrm>
            <a:off x="4836425" y="506675"/>
            <a:ext cx="3500700" cy="801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SPI Protocol</a:t>
            </a:r>
            <a:endParaRPr/>
          </a:p>
        </p:txBody>
      </p:sp>
      <p:sp>
        <p:nvSpPr>
          <p:cNvPr id="330" name="Google Shape;330;p35"/>
          <p:cNvSpPr txBox="1">
            <a:spLocks noGrp="1"/>
          </p:cNvSpPr>
          <p:nvPr>
            <p:ph type="body" idx="1"/>
          </p:nvPr>
        </p:nvSpPr>
        <p:spPr>
          <a:xfrm>
            <a:off x="3896850" y="1320475"/>
            <a:ext cx="4440300" cy="3013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Serial Peripheral Interface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Synchronous serial protocol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4 wires (+1 for each extra slave):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/>
              <a:t>Master-Out-Slave-In shared with all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/>
              <a:t>Master-In-Slave-Out shared with all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/>
              <a:t>Clock shared with all devices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/>
              <a:t>Slave Select individual signal per slave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Clock frequencies can be in the MHz range</a:t>
            </a:r>
            <a:endParaRPr/>
          </a:p>
        </p:txBody>
      </p:sp>
      <p:pic>
        <p:nvPicPr>
          <p:cNvPr id="331" name="Google Shape;33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250" y="1320475"/>
            <a:ext cx="4329025" cy="2859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800" y="610375"/>
            <a:ext cx="4592000" cy="39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6"/>
          <p:cNvSpPr txBox="1">
            <a:spLocks noGrp="1"/>
          </p:cNvSpPr>
          <p:nvPr>
            <p:ph type="title"/>
          </p:nvPr>
        </p:nvSpPr>
        <p:spPr>
          <a:xfrm>
            <a:off x="4836425" y="506675"/>
            <a:ext cx="3500700" cy="801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SPI Protocol</a:t>
            </a:r>
            <a:endParaRPr/>
          </a:p>
        </p:txBody>
      </p:sp>
      <p:sp>
        <p:nvSpPr>
          <p:cNvPr id="338" name="Google Shape;338;p36"/>
          <p:cNvSpPr txBox="1">
            <a:spLocks noGrp="1"/>
          </p:cNvSpPr>
          <p:nvPr>
            <p:ph type="body" idx="1"/>
          </p:nvPr>
        </p:nvSpPr>
        <p:spPr>
          <a:xfrm>
            <a:off x="4904400" y="1320475"/>
            <a:ext cx="3775500" cy="3013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machine </a:t>
            </a:r>
            <a:r>
              <a:rPr lang="en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SPI</a:t>
            </a:r>
            <a:endParaRPr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spi = SPI(</a:t>
            </a:r>
            <a:r>
              <a:rPr lang="en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SPI.MASTER,</a:t>
            </a:r>
            <a:endParaRPr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baudrate=</a:t>
            </a:r>
            <a:r>
              <a:rPr lang="en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600000</a:t>
            </a:r>
            <a:r>
              <a:rPr lang="en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data = spi.send_recv(b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'S'</a:t>
            </a:r>
            <a:r>
              <a:rPr lang="en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9" name="Google Shape;339;p36"/>
          <p:cNvSpPr txBox="1"/>
          <p:nvPr/>
        </p:nvSpPr>
        <p:spPr>
          <a:xfrm>
            <a:off x="279800" y="4513575"/>
            <a:ext cx="40542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highlight>
                  <a:srgbClr val="FFFFFF"/>
                </a:highlight>
              </a:rPr>
              <a:t>From SparkFun SPI  tutorial:</a:t>
            </a:r>
            <a:br>
              <a:rPr lang="en" sz="800" i="1">
                <a:highlight>
                  <a:srgbClr val="FFFFFF"/>
                </a:highlight>
              </a:rPr>
            </a:br>
            <a:r>
              <a:rPr lang="en" sz="800" i="1">
                <a:highlight>
                  <a:srgbClr val="FFFFFF"/>
                </a:highlight>
              </a:rPr>
              <a:t>https://learn.sparkfun.com/tutorials/serial-peripheral-interface-spi/all</a:t>
            </a:r>
            <a:endParaRPr sz="800" i="1"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5524" y="2079749"/>
            <a:ext cx="1743950" cy="15194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MicroPython</a:t>
            </a:r>
            <a:endParaRPr dirty="0"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039" y="2449038"/>
            <a:ext cx="2025892" cy="15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93391">
            <a:off x="923064" y="966184"/>
            <a:ext cx="1689053" cy="1689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97183" y="2341225"/>
            <a:ext cx="1373223" cy="102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381384">
            <a:off x="2755448" y="1154413"/>
            <a:ext cx="1742226" cy="124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14161" y="2328138"/>
            <a:ext cx="1333050" cy="133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56550" y="1004275"/>
            <a:ext cx="1455450" cy="145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2273542">
            <a:off x="1880441" y="3249507"/>
            <a:ext cx="2121536" cy="1591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1761641">
            <a:off x="4064466" y="3319048"/>
            <a:ext cx="1971027" cy="147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611481" y="2280850"/>
            <a:ext cx="1232275" cy="123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 rotWithShape="1">
          <a:blip r:embed="rId13">
            <a:alphaModFix/>
          </a:blip>
          <a:srcRect l="7940" t="10870" r="10199" b="17279"/>
          <a:stretch/>
        </p:blipFill>
        <p:spPr>
          <a:xfrm rot="-8">
            <a:off x="6404370" y="1034686"/>
            <a:ext cx="1943676" cy="10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Openmv Cam H7 - Machine Vision W/ Micropython - Cameras">
            <a:extLst>
              <a:ext uri="{FF2B5EF4-FFF2-40B4-BE49-F238E27FC236}">
                <a16:creationId xmlns:a16="http://schemas.microsoft.com/office/drawing/2014/main" id="{49A66B7D-29B9-1146-ABEC-29C78828E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4" t="11629" r="16760" b="12951"/>
          <a:stretch/>
        </p:blipFill>
        <p:spPr bwMode="auto">
          <a:xfrm>
            <a:off x="6556292" y="3377695"/>
            <a:ext cx="1043810" cy="115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A Driver</a:t>
            </a:r>
            <a:endParaRPr/>
          </a:p>
        </p:txBody>
      </p:sp>
      <p:sp>
        <p:nvSpPr>
          <p:cNvPr id="119" name="Google Shape;119;p20"/>
          <p:cNvSpPr txBox="1"/>
          <p:nvPr/>
        </p:nvSpPr>
        <p:spPr>
          <a:xfrm>
            <a:off x="4826050" y="4091675"/>
            <a:ext cx="40542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highlight>
                  <a:srgbClr val="FFFFFF"/>
                </a:highlight>
              </a:rPr>
              <a:t>Adafruit CircuitPython mma8451 driver</a:t>
            </a:r>
            <a:br>
              <a:rPr lang="en" sz="800" i="1">
                <a:highlight>
                  <a:srgbClr val="FFFFFF"/>
                </a:highlight>
              </a:rPr>
            </a:br>
            <a:r>
              <a:rPr lang="en" sz="800" i="1">
                <a:highlight>
                  <a:srgbClr val="FFFFFF"/>
                </a:highlight>
              </a:rPr>
              <a:t>https://github.com/adafruit/Adafruit_CircuitPython_MMA8451/</a:t>
            </a:r>
            <a:endParaRPr sz="800" i="1">
              <a:highlight>
                <a:srgbClr val="FFFFFF"/>
              </a:highlight>
            </a:endParaRPr>
          </a:p>
        </p:txBody>
      </p:sp>
      <p:sp>
        <p:nvSpPr>
          <p:cNvPr id="120" name="Google Shape;120;p20"/>
          <p:cNvSpPr txBox="1">
            <a:spLocks noGrp="1"/>
          </p:cNvSpPr>
          <p:nvPr>
            <p:ph type="body" idx="1"/>
          </p:nvPr>
        </p:nvSpPr>
        <p:spPr>
          <a:xfrm>
            <a:off x="629500" y="1170125"/>
            <a:ext cx="4162800" cy="1401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8575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>
                <a:latin typeface="Nunito ExtraBold"/>
                <a:ea typeface="Nunito ExtraBold"/>
                <a:cs typeface="Nunito ExtraBold"/>
                <a:sym typeface="Nunito ExtraBold"/>
              </a:rPr>
              <a:t>Google </a:t>
            </a:r>
            <a:r>
              <a:rPr lang="en" sz="1800">
                <a:latin typeface="Nunito"/>
                <a:ea typeface="Nunito"/>
                <a:cs typeface="Nunito"/>
                <a:sym typeface="Nunito"/>
              </a:rPr>
              <a:t>is your friend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28575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GitHub is your </a:t>
            </a:r>
            <a:r>
              <a:rPr lang="en" sz="1800">
                <a:latin typeface="Nunito ExtraBold"/>
                <a:ea typeface="Nunito ExtraBold"/>
                <a:cs typeface="Nunito ExtraBold"/>
                <a:sym typeface="Nunito ExtraBold"/>
              </a:rPr>
              <a:t>best </a:t>
            </a:r>
            <a:r>
              <a:rPr lang="en" sz="1800">
                <a:latin typeface="Nunito"/>
                <a:ea typeface="Nunito"/>
                <a:cs typeface="Nunito"/>
                <a:sym typeface="Nunito"/>
              </a:rPr>
              <a:t>friend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28575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Use implementations in other languages as reference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21" name="Google Shape;121;p20"/>
          <p:cNvGrpSpPr/>
          <p:nvPr/>
        </p:nvGrpSpPr>
        <p:grpSpPr>
          <a:xfrm>
            <a:off x="4876812" y="1518986"/>
            <a:ext cx="4105076" cy="2541324"/>
            <a:chOff x="1464863" y="1239924"/>
            <a:chExt cx="6036876" cy="3674026"/>
          </a:xfrm>
        </p:grpSpPr>
        <p:pic>
          <p:nvPicPr>
            <p:cNvPr id="122" name="Google Shape;122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64863" y="1239924"/>
              <a:ext cx="6036876" cy="3674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20"/>
            <p:cNvPicPr preferRelativeResize="0"/>
            <p:nvPr/>
          </p:nvPicPr>
          <p:blipFill rotWithShape="1">
            <a:blip r:embed="rId4">
              <a:alphaModFix/>
            </a:blip>
            <a:srcRect r="7868"/>
            <a:stretch/>
          </p:blipFill>
          <p:spPr>
            <a:xfrm>
              <a:off x="2242425" y="1491800"/>
              <a:ext cx="4540299" cy="3037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4" name="Google Shape;124;p20"/>
          <p:cNvSpPr txBox="1">
            <a:spLocks noGrp="1"/>
          </p:cNvSpPr>
          <p:nvPr>
            <p:ph type="body" idx="1"/>
          </p:nvPr>
        </p:nvSpPr>
        <p:spPr>
          <a:xfrm>
            <a:off x="629500" y="2426175"/>
            <a:ext cx="4162800" cy="23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8575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Look for the </a:t>
            </a:r>
            <a:r>
              <a:rPr lang="en" sz="1800">
                <a:latin typeface="Nunito ExtraBold"/>
                <a:ea typeface="Nunito ExtraBold"/>
                <a:cs typeface="Nunito ExtraBold"/>
                <a:sym typeface="Nunito ExtraBold"/>
              </a:rPr>
              <a:t>official </a:t>
            </a:r>
            <a:r>
              <a:rPr lang="en" sz="1800">
                <a:latin typeface="Nunito"/>
                <a:ea typeface="Nunito"/>
                <a:cs typeface="Nunito"/>
                <a:sym typeface="Nunito"/>
              </a:rPr>
              <a:t>documentation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514350" lvl="2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■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Product page might contain additional documentation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514350" lvl="2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■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Google search part number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514350" lvl="2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■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Datasheets often found in random pages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514350" lvl="2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■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Look for the newest version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/>
        </p:nvSpPr>
        <p:spPr>
          <a:xfrm>
            <a:off x="467500" y="0"/>
            <a:ext cx="8240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How Does Code Move Electrons</a:t>
            </a:r>
            <a:endParaRPr sz="4800"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The Software Stack</a:t>
            </a:r>
            <a:endParaRPr sz="2800"/>
          </a:p>
        </p:txBody>
      </p:sp>
      <p:grpSp>
        <p:nvGrpSpPr>
          <p:cNvPr id="143" name="Google Shape;143;p23"/>
          <p:cNvGrpSpPr/>
          <p:nvPr/>
        </p:nvGrpSpPr>
        <p:grpSpPr>
          <a:xfrm>
            <a:off x="3032850" y="1413650"/>
            <a:ext cx="3078525" cy="2977200"/>
            <a:chOff x="3032850" y="1413650"/>
            <a:chExt cx="3078525" cy="2977200"/>
          </a:xfrm>
        </p:grpSpPr>
        <p:sp>
          <p:nvSpPr>
            <p:cNvPr id="144" name="Google Shape;144;p23"/>
            <p:cNvSpPr txBox="1"/>
            <p:nvPr/>
          </p:nvSpPr>
          <p:spPr>
            <a:xfrm>
              <a:off x="4866975" y="1413650"/>
              <a:ext cx="1244400" cy="495300"/>
            </a:xfrm>
            <a:prstGeom prst="rect">
              <a:avLst/>
            </a:prstGeom>
            <a:noFill/>
            <a:ln w="28575" cap="flat" cmpd="sng">
              <a:solidFill>
                <a:srgbClr val="8E7CC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674EA7"/>
                  </a:solidFill>
                  <a:latin typeface="Nunito"/>
                  <a:ea typeface="Nunito"/>
                  <a:cs typeface="Nunito"/>
                  <a:sym typeface="Nunito"/>
                </a:rPr>
                <a:t>Py Modules</a:t>
              </a:r>
              <a:endParaRPr b="1">
                <a:solidFill>
                  <a:srgbClr val="674EA7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grpSp>
          <p:nvGrpSpPr>
            <p:cNvPr id="145" name="Google Shape;145;p23"/>
            <p:cNvGrpSpPr/>
            <p:nvPr/>
          </p:nvGrpSpPr>
          <p:grpSpPr>
            <a:xfrm>
              <a:off x="3032850" y="1413650"/>
              <a:ext cx="3078300" cy="2977200"/>
              <a:chOff x="2397725" y="1231675"/>
              <a:chExt cx="3078300" cy="2977200"/>
            </a:xfrm>
          </p:grpSpPr>
          <p:sp>
            <p:nvSpPr>
              <p:cNvPr id="146" name="Google Shape;146;p23"/>
              <p:cNvSpPr txBox="1"/>
              <p:nvPr/>
            </p:nvSpPr>
            <p:spPr>
              <a:xfrm>
                <a:off x="2397725" y="1231675"/>
                <a:ext cx="1834200" cy="495300"/>
              </a:xfrm>
              <a:prstGeom prst="rect">
                <a:avLst/>
              </a:prstGeom>
              <a:noFill/>
              <a:ln w="28575" cap="flat" cmpd="sng">
                <a:solidFill>
                  <a:srgbClr val="8E7CC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674EA7"/>
                    </a:solidFill>
                    <a:latin typeface="Nunito"/>
                    <a:ea typeface="Nunito"/>
                    <a:cs typeface="Nunito"/>
                    <a:sym typeface="Nunito"/>
                  </a:rPr>
                  <a:t>Python code</a:t>
                </a:r>
                <a:endParaRPr b="1">
                  <a:solidFill>
                    <a:srgbClr val="674EA7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47" name="Google Shape;147;p23"/>
              <p:cNvSpPr txBox="1"/>
              <p:nvPr/>
            </p:nvSpPr>
            <p:spPr>
              <a:xfrm>
                <a:off x="2397725" y="1726975"/>
                <a:ext cx="3078300" cy="990600"/>
              </a:xfrm>
              <a:prstGeom prst="rect">
                <a:avLst/>
              </a:prstGeom>
              <a:noFill/>
              <a:ln w="28575" cap="flat" cmpd="sng">
                <a:solidFill>
                  <a:srgbClr val="F6B26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E69138"/>
                    </a:solidFill>
                    <a:latin typeface="Nunito"/>
                    <a:ea typeface="Nunito"/>
                    <a:cs typeface="Nunito"/>
                    <a:sym typeface="Nunito"/>
                  </a:rPr>
                  <a:t>MicroPython</a:t>
                </a:r>
                <a:endParaRPr b="1">
                  <a:solidFill>
                    <a:srgbClr val="E69138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48" name="Google Shape;148;p23"/>
              <p:cNvSpPr txBox="1"/>
              <p:nvPr/>
            </p:nvSpPr>
            <p:spPr>
              <a:xfrm>
                <a:off x="2865981" y="2222275"/>
                <a:ext cx="2598300" cy="495300"/>
              </a:xfrm>
              <a:prstGeom prst="rect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666666"/>
                    </a:solidFill>
                    <a:latin typeface="Nunito"/>
                    <a:ea typeface="Nunito"/>
                    <a:cs typeface="Nunito"/>
                    <a:sym typeface="Nunito"/>
                  </a:rPr>
                  <a:t>Hardware Abstraction Layer</a:t>
                </a:r>
                <a:endParaRPr b="1">
                  <a:solidFill>
                    <a:srgbClr val="666666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49" name="Google Shape;149;p23"/>
              <p:cNvSpPr txBox="1"/>
              <p:nvPr/>
            </p:nvSpPr>
            <p:spPr>
              <a:xfrm>
                <a:off x="2397725" y="2717575"/>
                <a:ext cx="3078300" cy="1491300"/>
              </a:xfrm>
              <a:prstGeom prst="rect">
                <a:avLst/>
              </a:prstGeom>
              <a:noFill/>
              <a:ln w="2857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6AA84F"/>
                    </a:solidFill>
                    <a:latin typeface="Nunito"/>
                    <a:ea typeface="Nunito"/>
                    <a:cs typeface="Nunito"/>
                    <a:sym typeface="Nunito"/>
                  </a:rPr>
                  <a:t>Microcontroller</a:t>
                </a:r>
                <a:endParaRPr b="1">
                  <a:solidFill>
                    <a:srgbClr val="6AA84F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grpSp>
            <p:nvGrpSpPr>
              <p:cNvPr id="150" name="Google Shape;150;p23"/>
              <p:cNvGrpSpPr/>
              <p:nvPr/>
            </p:nvGrpSpPr>
            <p:grpSpPr>
              <a:xfrm>
                <a:off x="2510338" y="3172425"/>
                <a:ext cx="2853213" cy="909551"/>
                <a:chOff x="2510338" y="3172425"/>
                <a:chExt cx="2853213" cy="909551"/>
              </a:xfrm>
            </p:grpSpPr>
            <p:sp>
              <p:nvSpPr>
                <p:cNvPr id="151" name="Google Shape;151;p23"/>
                <p:cNvSpPr txBox="1"/>
                <p:nvPr/>
              </p:nvSpPr>
              <p:spPr>
                <a:xfrm>
                  <a:off x="3249684" y="3818394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I2C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52" name="Google Shape;152;p23"/>
                <p:cNvSpPr txBox="1"/>
                <p:nvPr/>
              </p:nvSpPr>
              <p:spPr>
                <a:xfrm>
                  <a:off x="2510343" y="3825176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SPI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53" name="Google Shape;153;p23"/>
                <p:cNvSpPr txBox="1"/>
                <p:nvPr/>
              </p:nvSpPr>
              <p:spPr>
                <a:xfrm>
                  <a:off x="2510338" y="3172425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ADC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54" name="Google Shape;154;p23"/>
                <p:cNvSpPr txBox="1"/>
                <p:nvPr/>
              </p:nvSpPr>
              <p:spPr>
                <a:xfrm>
                  <a:off x="2510456" y="3498799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DAC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55" name="Google Shape;155;p23"/>
                <p:cNvSpPr txBox="1"/>
                <p:nvPr/>
              </p:nvSpPr>
              <p:spPr>
                <a:xfrm>
                  <a:off x="4728386" y="3172447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I2S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56" name="Google Shape;156;p23"/>
                <p:cNvSpPr txBox="1"/>
                <p:nvPr/>
              </p:nvSpPr>
              <p:spPr>
                <a:xfrm>
                  <a:off x="4736950" y="3495449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SDIO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57" name="Google Shape;157;p23"/>
                <p:cNvSpPr txBox="1"/>
                <p:nvPr/>
              </p:nvSpPr>
              <p:spPr>
                <a:xfrm>
                  <a:off x="4740151" y="3818437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PWM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58" name="Google Shape;158;p23"/>
                <p:cNvSpPr txBox="1"/>
                <p:nvPr/>
              </p:nvSpPr>
              <p:spPr>
                <a:xfrm>
                  <a:off x="3989027" y="3818429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PDM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59" name="Google Shape;159;p23"/>
                <p:cNvSpPr txBox="1"/>
                <p:nvPr/>
              </p:nvSpPr>
              <p:spPr>
                <a:xfrm>
                  <a:off x="3249696" y="3495423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00">
                      <a:latin typeface="Nunito"/>
                      <a:ea typeface="Nunito"/>
                      <a:cs typeface="Nunito"/>
                      <a:sym typeface="Nunito"/>
                    </a:rPr>
                    <a:t>Ethernet</a:t>
                  </a:r>
                  <a:endParaRPr sz="9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60" name="Google Shape;160;p23"/>
                <p:cNvSpPr txBox="1"/>
                <p:nvPr/>
              </p:nvSpPr>
              <p:spPr>
                <a:xfrm>
                  <a:off x="3988915" y="3495437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USB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61" name="Google Shape;161;p23"/>
                <p:cNvSpPr txBox="1"/>
                <p:nvPr/>
              </p:nvSpPr>
              <p:spPr>
                <a:xfrm>
                  <a:off x="3249678" y="3172447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CAN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62" name="Google Shape;162;p23"/>
                <p:cNvSpPr txBox="1"/>
                <p:nvPr/>
              </p:nvSpPr>
              <p:spPr>
                <a:xfrm>
                  <a:off x="3989046" y="3172460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RTC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</p:grpSp>
        </p:grpSp>
      </p:grpSp>
      <p:grpSp>
        <p:nvGrpSpPr>
          <p:cNvPr id="163" name="Google Shape;163;p23"/>
          <p:cNvGrpSpPr/>
          <p:nvPr/>
        </p:nvGrpSpPr>
        <p:grpSpPr>
          <a:xfrm>
            <a:off x="1121800" y="1108850"/>
            <a:ext cx="6946200" cy="2265700"/>
            <a:chOff x="1121800" y="1108850"/>
            <a:chExt cx="6946200" cy="2265700"/>
          </a:xfrm>
        </p:grpSpPr>
        <p:cxnSp>
          <p:nvCxnSpPr>
            <p:cNvPr id="164" name="Google Shape;164;p23"/>
            <p:cNvCxnSpPr/>
            <p:nvPr/>
          </p:nvCxnSpPr>
          <p:spPr>
            <a:xfrm>
              <a:off x="1121800" y="2902350"/>
              <a:ext cx="69462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5" name="Google Shape;165;p23"/>
            <p:cNvSpPr txBox="1"/>
            <p:nvPr/>
          </p:nvSpPr>
          <p:spPr>
            <a:xfrm>
              <a:off x="1500075" y="2948850"/>
              <a:ext cx="1330500" cy="42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Nunito"/>
                  <a:ea typeface="Nunito"/>
                  <a:cs typeface="Nunito"/>
                  <a:sym typeface="Nunito"/>
                </a:rPr>
                <a:t>Hardware</a:t>
              </a:r>
              <a:endParaRPr sz="18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6" name="Google Shape;166;p23"/>
            <p:cNvSpPr txBox="1"/>
            <p:nvPr/>
          </p:nvSpPr>
          <p:spPr>
            <a:xfrm>
              <a:off x="1500075" y="1108850"/>
              <a:ext cx="1330500" cy="42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Nunito"/>
                  <a:ea typeface="Nunito"/>
                  <a:cs typeface="Nunito"/>
                  <a:sym typeface="Nunito"/>
                </a:rPr>
                <a:t>Software</a:t>
              </a:r>
              <a:endParaRPr sz="1800">
                <a:latin typeface="Nunito"/>
                <a:ea typeface="Nunito"/>
                <a:cs typeface="Nunito"/>
                <a:sym typeface="Nunito"/>
              </a:endParaRPr>
            </a:p>
          </p:txBody>
        </p:sp>
        <p:cxnSp>
          <p:nvCxnSpPr>
            <p:cNvPr id="167" name="Google Shape;167;p23"/>
            <p:cNvCxnSpPr>
              <a:stCxn id="166" idx="2"/>
            </p:cNvCxnSpPr>
            <p:nvPr/>
          </p:nvCxnSpPr>
          <p:spPr>
            <a:xfrm>
              <a:off x="2165325" y="1534550"/>
              <a:ext cx="0" cy="13002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24"/>
          <p:cNvGrpSpPr/>
          <p:nvPr/>
        </p:nvGrpSpPr>
        <p:grpSpPr>
          <a:xfrm>
            <a:off x="3032850" y="1413650"/>
            <a:ext cx="3078525" cy="2977200"/>
            <a:chOff x="3032850" y="1413650"/>
            <a:chExt cx="3078525" cy="2977200"/>
          </a:xfrm>
        </p:grpSpPr>
        <p:sp>
          <p:nvSpPr>
            <p:cNvPr id="173" name="Google Shape;173;p24"/>
            <p:cNvSpPr txBox="1"/>
            <p:nvPr/>
          </p:nvSpPr>
          <p:spPr>
            <a:xfrm>
              <a:off x="4866975" y="1413650"/>
              <a:ext cx="1244400" cy="495300"/>
            </a:xfrm>
            <a:prstGeom prst="rect">
              <a:avLst/>
            </a:prstGeom>
            <a:noFill/>
            <a:ln w="28575" cap="flat" cmpd="sng">
              <a:solidFill>
                <a:srgbClr val="8E7CC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674EA7"/>
                  </a:solidFill>
                  <a:latin typeface="Nunito"/>
                  <a:ea typeface="Nunito"/>
                  <a:cs typeface="Nunito"/>
                  <a:sym typeface="Nunito"/>
                </a:rPr>
                <a:t>Py Modules</a:t>
              </a:r>
              <a:endParaRPr b="1">
                <a:solidFill>
                  <a:srgbClr val="674EA7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grpSp>
          <p:nvGrpSpPr>
            <p:cNvPr id="174" name="Google Shape;174;p24"/>
            <p:cNvGrpSpPr/>
            <p:nvPr/>
          </p:nvGrpSpPr>
          <p:grpSpPr>
            <a:xfrm>
              <a:off x="3032850" y="1413650"/>
              <a:ext cx="3078300" cy="2977200"/>
              <a:chOff x="2397725" y="1231675"/>
              <a:chExt cx="3078300" cy="2977200"/>
            </a:xfrm>
          </p:grpSpPr>
          <p:sp>
            <p:nvSpPr>
              <p:cNvPr id="175" name="Google Shape;175;p24"/>
              <p:cNvSpPr txBox="1"/>
              <p:nvPr/>
            </p:nvSpPr>
            <p:spPr>
              <a:xfrm>
                <a:off x="2397725" y="1231675"/>
                <a:ext cx="1834200" cy="495300"/>
              </a:xfrm>
              <a:prstGeom prst="rect">
                <a:avLst/>
              </a:prstGeom>
              <a:noFill/>
              <a:ln w="28575" cap="flat" cmpd="sng">
                <a:solidFill>
                  <a:srgbClr val="8E7CC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674EA7"/>
                    </a:solidFill>
                    <a:latin typeface="Nunito"/>
                    <a:ea typeface="Nunito"/>
                    <a:cs typeface="Nunito"/>
                    <a:sym typeface="Nunito"/>
                  </a:rPr>
                  <a:t>Python code</a:t>
                </a:r>
                <a:endParaRPr b="1">
                  <a:solidFill>
                    <a:srgbClr val="674EA7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76" name="Google Shape;176;p24"/>
              <p:cNvSpPr txBox="1"/>
              <p:nvPr/>
            </p:nvSpPr>
            <p:spPr>
              <a:xfrm>
                <a:off x="2397725" y="1726975"/>
                <a:ext cx="3078300" cy="990600"/>
              </a:xfrm>
              <a:prstGeom prst="rect">
                <a:avLst/>
              </a:prstGeom>
              <a:noFill/>
              <a:ln w="28575" cap="flat" cmpd="sng">
                <a:solidFill>
                  <a:srgbClr val="F6B26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E69138"/>
                    </a:solidFill>
                    <a:latin typeface="Nunito"/>
                    <a:ea typeface="Nunito"/>
                    <a:cs typeface="Nunito"/>
                    <a:sym typeface="Nunito"/>
                  </a:rPr>
                  <a:t>MicroPython</a:t>
                </a:r>
                <a:endParaRPr b="1">
                  <a:solidFill>
                    <a:srgbClr val="E69138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77" name="Google Shape;177;p24"/>
              <p:cNvSpPr txBox="1"/>
              <p:nvPr/>
            </p:nvSpPr>
            <p:spPr>
              <a:xfrm>
                <a:off x="2865981" y="2222275"/>
                <a:ext cx="2598300" cy="495300"/>
              </a:xfrm>
              <a:prstGeom prst="rect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666666"/>
                    </a:solidFill>
                    <a:latin typeface="Nunito"/>
                    <a:ea typeface="Nunito"/>
                    <a:cs typeface="Nunito"/>
                    <a:sym typeface="Nunito"/>
                  </a:rPr>
                  <a:t>Hardware Abstraction Layer</a:t>
                </a:r>
                <a:endParaRPr b="1">
                  <a:solidFill>
                    <a:srgbClr val="666666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78" name="Google Shape;178;p24"/>
              <p:cNvSpPr txBox="1"/>
              <p:nvPr/>
            </p:nvSpPr>
            <p:spPr>
              <a:xfrm>
                <a:off x="2397725" y="2717575"/>
                <a:ext cx="3078300" cy="1491300"/>
              </a:xfrm>
              <a:prstGeom prst="rect">
                <a:avLst/>
              </a:prstGeom>
              <a:noFill/>
              <a:ln w="2857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6AA84F"/>
                    </a:solidFill>
                    <a:latin typeface="Nunito"/>
                    <a:ea typeface="Nunito"/>
                    <a:cs typeface="Nunito"/>
                    <a:sym typeface="Nunito"/>
                  </a:rPr>
                  <a:t>Microcontroller</a:t>
                </a:r>
                <a:endParaRPr b="1">
                  <a:solidFill>
                    <a:srgbClr val="6AA84F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grpSp>
            <p:nvGrpSpPr>
              <p:cNvPr id="179" name="Google Shape;179;p24"/>
              <p:cNvGrpSpPr/>
              <p:nvPr/>
            </p:nvGrpSpPr>
            <p:grpSpPr>
              <a:xfrm>
                <a:off x="2510338" y="3172425"/>
                <a:ext cx="2853213" cy="909551"/>
                <a:chOff x="2510338" y="3172425"/>
                <a:chExt cx="2853213" cy="909551"/>
              </a:xfrm>
            </p:grpSpPr>
            <p:sp>
              <p:nvSpPr>
                <p:cNvPr id="180" name="Google Shape;180;p24"/>
                <p:cNvSpPr txBox="1"/>
                <p:nvPr/>
              </p:nvSpPr>
              <p:spPr>
                <a:xfrm>
                  <a:off x="3249684" y="3818394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I2C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81" name="Google Shape;181;p24"/>
                <p:cNvSpPr txBox="1"/>
                <p:nvPr/>
              </p:nvSpPr>
              <p:spPr>
                <a:xfrm>
                  <a:off x="2510343" y="3825176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SPI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82" name="Google Shape;182;p24"/>
                <p:cNvSpPr txBox="1"/>
                <p:nvPr/>
              </p:nvSpPr>
              <p:spPr>
                <a:xfrm>
                  <a:off x="2510338" y="3172425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ADC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83" name="Google Shape;183;p24"/>
                <p:cNvSpPr txBox="1"/>
                <p:nvPr/>
              </p:nvSpPr>
              <p:spPr>
                <a:xfrm>
                  <a:off x="2510456" y="3498799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DAC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84" name="Google Shape;184;p24"/>
                <p:cNvSpPr txBox="1"/>
                <p:nvPr/>
              </p:nvSpPr>
              <p:spPr>
                <a:xfrm>
                  <a:off x="4728386" y="3172447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I2S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85" name="Google Shape;185;p24"/>
                <p:cNvSpPr txBox="1"/>
                <p:nvPr/>
              </p:nvSpPr>
              <p:spPr>
                <a:xfrm>
                  <a:off x="4736950" y="3495449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SDIO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86" name="Google Shape;186;p24"/>
                <p:cNvSpPr txBox="1"/>
                <p:nvPr/>
              </p:nvSpPr>
              <p:spPr>
                <a:xfrm>
                  <a:off x="4740151" y="3818437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PWM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87" name="Google Shape;187;p24"/>
                <p:cNvSpPr txBox="1"/>
                <p:nvPr/>
              </p:nvSpPr>
              <p:spPr>
                <a:xfrm>
                  <a:off x="3989027" y="3818429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PDM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88" name="Google Shape;188;p24"/>
                <p:cNvSpPr txBox="1"/>
                <p:nvPr/>
              </p:nvSpPr>
              <p:spPr>
                <a:xfrm>
                  <a:off x="3249696" y="3495423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00">
                      <a:latin typeface="Nunito"/>
                      <a:ea typeface="Nunito"/>
                      <a:cs typeface="Nunito"/>
                      <a:sym typeface="Nunito"/>
                    </a:rPr>
                    <a:t>Ethernet</a:t>
                  </a:r>
                  <a:endParaRPr sz="9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89" name="Google Shape;189;p24"/>
                <p:cNvSpPr txBox="1"/>
                <p:nvPr/>
              </p:nvSpPr>
              <p:spPr>
                <a:xfrm>
                  <a:off x="3988915" y="3495437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USB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90" name="Google Shape;190;p24"/>
                <p:cNvSpPr txBox="1"/>
                <p:nvPr/>
              </p:nvSpPr>
              <p:spPr>
                <a:xfrm>
                  <a:off x="3249678" y="3172447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CAN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91" name="Google Shape;191;p24"/>
                <p:cNvSpPr txBox="1"/>
                <p:nvPr/>
              </p:nvSpPr>
              <p:spPr>
                <a:xfrm>
                  <a:off x="3989046" y="3172460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RTC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</p:grpSp>
        </p:grpSp>
      </p:grpSp>
      <p:sp>
        <p:nvSpPr>
          <p:cNvPr id="192" name="Google Shape;192;p24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The Software-Hardware Stack</a:t>
            </a:r>
            <a:endParaRPr sz="2800"/>
          </a:p>
        </p:txBody>
      </p:sp>
      <p:sp>
        <p:nvSpPr>
          <p:cNvPr id="193" name="Google Shape;193;p24"/>
          <p:cNvSpPr/>
          <p:nvPr/>
        </p:nvSpPr>
        <p:spPr>
          <a:xfrm>
            <a:off x="7826079" y="3653137"/>
            <a:ext cx="1181196" cy="335880"/>
          </a:xfrm>
          <a:prstGeom prst="flowChartTerminator">
            <a:avLst/>
          </a:prstGeom>
          <a:solidFill>
            <a:srgbClr val="EFEFEF"/>
          </a:solidFill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SD Card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4" name="Google Shape;194;p24"/>
          <p:cNvSpPr/>
          <p:nvPr/>
        </p:nvSpPr>
        <p:spPr>
          <a:xfrm>
            <a:off x="5218541" y="4642692"/>
            <a:ext cx="1181196" cy="335880"/>
          </a:xfrm>
          <a:prstGeom prst="flowChartTerminator">
            <a:avLst/>
          </a:prstGeom>
          <a:solidFill>
            <a:srgbClr val="EFEFEF"/>
          </a:solidFill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Microphone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5" name="Google Shape;195;p24"/>
          <p:cNvSpPr/>
          <p:nvPr/>
        </p:nvSpPr>
        <p:spPr>
          <a:xfrm>
            <a:off x="1592500" y="3644759"/>
            <a:ext cx="1181196" cy="335880"/>
          </a:xfrm>
          <a:prstGeom prst="flowChartTerminator">
            <a:avLst/>
          </a:prstGeom>
          <a:solidFill>
            <a:srgbClr val="EFEFEF"/>
          </a:solidFill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Speaker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6" name="Google Shape;196;p24"/>
          <p:cNvSpPr/>
          <p:nvPr/>
        </p:nvSpPr>
        <p:spPr>
          <a:xfrm>
            <a:off x="510650" y="3978775"/>
            <a:ext cx="914814" cy="335880"/>
          </a:xfrm>
          <a:prstGeom prst="flowChartTerminator">
            <a:avLst/>
          </a:prstGeom>
          <a:solidFill>
            <a:srgbClr val="EFEFEF"/>
          </a:solidFill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Sensor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7" name="Google Shape;197;p24"/>
          <p:cNvSpPr/>
          <p:nvPr/>
        </p:nvSpPr>
        <p:spPr>
          <a:xfrm>
            <a:off x="292125" y="3313879"/>
            <a:ext cx="1383480" cy="335880"/>
          </a:xfrm>
          <a:prstGeom prst="flowChartTerminator">
            <a:avLst/>
          </a:prstGeom>
          <a:solidFill>
            <a:srgbClr val="EFEFEF"/>
          </a:solidFill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Analog sensor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8" name="Google Shape;198;p24"/>
          <p:cNvSpPr/>
          <p:nvPr/>
        </p:nvSpPr>
        <p:spPr>
          <a:xfrm>
            <a:off x="1348200" y="4523725"/>
            <a:ext cx="866268" cy="335880"/>
          </a:xfrm>
          <a:prstGeom prst="flowChartTerminator">
            <a:avLst/>
          </a:prstGeom>
          <a:solidFill>
            <a:srgbClr val="EFEFEF"/>
          </a:solidFill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Sensor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9" name="Google Shape;199;p24"/>
          <p:cNvSpPr/>
          <p:nvPr/>
        </p:nvSpPr>
        <p:spPr>
          <a:xfrm>
            <a:off x="6399725" y="3312308"/>
            <a:ext cx="1181196" cy="335880"/>
          </a:xfrm>
          <a:prstGeom prst="flowChartTerminator">
            <a:avLst/>
          </a:prstGeom>
          <a:solidFill>
            <a:srgbClr val="EFEFEF"/>
          </a:solidFill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Audio Chip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0" name="Google Shape;200;p24"/>
          <p:cNvSpPr/>
          <p:nvPr/>
        </p:nvSpPr>
        <p:spPr>
          <a:xfrm>
            <a:off x="6455825" y="3962806"/>
            <a:ext cx="1181196" cy="335880"/>
          </a:xfrm>
          <a:prstGeom prst="flowChartTerminator">
            <a:avLst/>
          </a:prstGeom>
          <a:solidFill>
            <a:srgbClr val="EFEFEF"/>
          </a:solidFill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Servo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01" name="Google Shape;201;p24"/>
          <p:cNvCxnSpPr>
            <a:stCxn id="197" idx="3"/>
            <a:endCxn id="202" idx="1"/>
          </p:cNvCxnSpPr>
          <p:nvPr/>
        </p:nvCxnSpPr>
        <p:spPr>
          <a:xfrm>
            <a:off x="1675605" y="3481819"/>
            <a:ext cx="1470000" cy="9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" name="Google Shape;203;p24"/>
          <p:cNvCxnSpPr>
            <a:stCxn id="195" idx="3"/>
            <a:endCxn id="204" idx="1"/>
          </p:cNvCxnSpPr>
          <p:nvPr/>
        </p:nvCxnSpPr>
        <p:spPr>
          <a:xfrm rot="10800000" flipH="1">
            <a:off x="2773696" y="3809099"/>
            <a:ext cx="372000" cy="36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24"/>
          <p:cNvCxnSpPr>
            <a:stCxn id="196" idx="3"/>
            <a:endCxn id="206" idx="1"/>
          </p:cNvCxnSpPr>
          <p:nvPr/>
        </p:nvCxnSpPr>
        <p:spPr>
          <a:xfrm rot="10800000" flipH="1">
            <a:off x="1425464" y="4135615"/>
            <a:ext cx="1719900" cy="111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207;p24"/>
          <p:cNvCxnSpPr>
            <a:stCxn id="198" idx="0"/>
          </p:cNvCxnSpPr>
          <p:nvPr/>
        </p:nvCxnSpPr>
        <p:spPr>
          <a:xfrm rot="10800000">
            <a:off x="1781334" y="4141225"/>
            <a:ext cx="0" cy="3825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24"/>
          <p:cNvCxnSpPr>
            <a:stCxn id="209" idx="2"/>
            <a:endCxn id="194" idx="1"/>
          </p:cNvCxnSpPr>
          <p:nvPr/>
        </p:nvCxnSpPr>
        <p:spPr>
          <a:xfrm rot="-5400000" flipH="1">
            <a:off x="4800491" y="4392582"/>
            <a:ext cx="553500" cy="282600"/>
          </a:xfrm>
          <a:prstGeom prst="bentConnector2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0" name="Google Shape;210;p24"/>
          <p:cNvSpPr/>
          <p:nvPr/>
        </p:nvSpPr>
        <p:spPr>
          <a:xfrm>
            <a:off x="2641600" y="4668150"/>
            <a:ext cx="866268" cy="335880"/>
          </a:xfrm>
          <a:prstGeom prst="flowChartTerminator">
            <a:avLst/>
          </a:prstGeom>
          <a:solidFill>
            <a:srgbClr val="EFEFEF"/>
          </a:solidFill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Sensor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1" name="Google Shape;211;p24"/>
          <p:cNvSpPr/>
          <p:nvPr/>
        </p:nvSpPr>
        <p:spPr>
          <a:xfrm>
            <a:off x="3771050" y="4668150"/>
            <a:ext cx="866268" cy="335880"/>
          </a:xfrm>
          <a:prstGeom prst="flowChartTerminator">
            <a:avLst/>
          </a:prstGeom>
          <a:solidFill>
            <a:srgbClr val="EFEFEF"/>
          </a:solidFill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Sensor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12" name="Google Shape;212;p24"/>
          <p:cNvCxnSpPr>
            <a:stCxn id="213" idx="2"/>
            <a:endCxn id="211" idx="0"/>
          </p:cNvCxnSpPr>
          <p:nvPr/>
        </p:nvCxnSpPr>
        <p:spPr>
          <a:xfrm>
            <a:off x="4196384" y="4257150"/>
            <a:ext cx="7800" cy="4110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24"/>
          <p:cNvCxnSpPr>
            <a:stCxn id="210" idx="0"/>
          </p:cNvCxnSpPr>
          <p:nvPr/>
        </p:nvCxnSpPr>
        <p:spPr>
          <a:xfrm rot="-5400000">
            <a:off x="3559834" y="4030950"/>
            <a:ext cx="152100" cy="1122300"/>
          </a:xfrm>
          <a:prstGeom prst="bentConnector2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24"/>
          <p:cNvCxnSpPr>
            <a:stCxn id="216" idx="3"/>
            <a:endCxn id="200" idx="1"/>
          </p:cNvCxnSpPr>
          <p:nvPr/>
        </p:nvCxnSpPr>
        <p:spPr>
          <a:xfrm>
            <a:off x="5998625" y="4128946"/>
            <a:ext cx="457200" cy="18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24"/>
          <p:cNvCxnSpPr>
            <a:stCxn id="218" idx="3"/>
            <a:endCxn id="193" idx="1"/>
          </p:cNvCxnSpPr>
          <p:nvPr/>
        </p:nvCxnSpPr>
        <p:spPr>
          <a:xfrm>
            <a:off x="5995479" y="3805777"/>
            <a:ext cx="1830600" cy="153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24"/>
          <p:cNvCxnSpPr>
            <a:stCxn id="220" idx="3"/>
            <a:endCxn id="199" idx="1"/>
          </p:cNvCxnSpPr>
          <p:nvPr/>
        </p:nvCxnSpPr>
        <p:spPr>
          <a:xfrm rot="10800000" flipH="1">
            <a:off x="5986925" y="3480248"/>
            <a:ext cx="412800" cy="27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1" name="Google Shape;221;p24"/>
          <p:cNvGrpSpPr/>
          <p:nvPr/>
        </p:nvGrpSpPr>
        <p:grpSpPr>
          <a:xfrm>
            <a:off x="1121800" y="1108850"/>
            <a:ext cx="6946200" cy="2265700"/>
            <a:chOff x="1121800" y="1108850"/>
            <a:chExt cx="6946200" cy="2265700"/>
          </a:xfrm>
        </p:grpSpPr>
        <p:cxnSp>
          <p:nvCxnSpPr>
            <p:cNvPr id="222" name="Google Shape;222;p24"/>
            <p:cNvCxnSpPr/>
            <p:nvPr/>
          </p:nvCxnSpPr>
          <p:spPr>
            <a:xfrm>
              <a:off x="1121800" y="2902350"/>
              <a:ext cx="6946200" cy="0"/>
            </a:xfrm>
            <a:prstGeom prst="straightConnector1">
              <a:avLst/>
            </a:prstGeom>
            <a:noFill/>
            <a:ln w="38100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3" name="Google Shape;223;p24"/>
            <p:cNvSpPr txBox="1"/>
            <p:nvPr/>
          </p:nvSpPr>
          <p:spPr>
            <a:xfrm>
              <a:off x="1500075" y="2948850"/>
              <a:ext cx="1330500" cy="42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999999"/>
                  </a:solidFill>
                  <a:latin typeface="Nunito"/>
                  <a:ea typeface="Nunito"/>
                  <a:cs typeface="Nunito"/>
                  <a:sym typeface="Nunito"/>
                </a:rPr>
                <a:t>Hardware</a:t>
              </a:r>
              <a:endParaRPr sz="18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4" name="Google Shape;224;p24"/>
            <p:cNvSpPr txBox="1"/>
            <p:nvPr/>
          </p:nvSpPr>
          <p:spPr>
            <a:xfrm>
              <a:off x="1500075" y="1108850"/>
              <a:ext cx="1330500" cy="42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999999"/>
                  </a:solidFill>
                  <a:latin typeface="Nunito"/>
                  <a:ea typeface="Nunito"/>
                  <a:cs typeface="Nunito"/>
                  <a:sym typeface="Nunito"/>
                </a:rPr>
                <a:t>Software</a:t>
              </a:r>
              <a:endParaRPr sz="18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cxnSp>
          <p:nvCxnSpPr>
            <p:cNvPr id="225" name="Google Shape;225;p24"/>
            <p:cNvCxnSpPr>
              <a:stCxn id="224" idx="2"/>
            </p:cNvCxnSpPr>
            <p:nvPr/>
          </p:nvCxnSpPr>
          <p:spPr>
            <a:xfrm>
              <a:off x="2165325" y="1534550"/>
              <a:ext cx="0" cy="1300200"/>
            </a:xfrm>
            <a:prstGeom prst="straightConnector1">
              <a:avLst/>
            </a:prstGeom>
            <a:noFill/>
            <a:ln w="38100" cap="flat" cmpd="sng">
              <a:solidFill>
                <a:srgbClr val="99999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scala de grises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883</TotalTime>
  <Words>963</Words>
  <Application>Microsoft Macintosh PowerPoint</Application>
  <PresentationFormat>On-screen Show (16:9)</PresentationFormat>
  <Paragraphs>254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Comfortaa</vt:lpstr>
      <vt:lpstr>Roboto</vt:lpstr>
      <vt:lpstr>Nunito</vt:lpstr>
      <vt:lpstr>Calibri</vt:lpstr>
      <vt:lpstr>Arial</vt:lpstr>
      <vt:lpstr>Nunito ExtraBold</vt:lpstr>
      <vt:lpstr>Courier New</vt:lpstr>
      <vt:lpstr>Consolas</vt:lpstr>
      <vt:lpstr>Nunito Light</vt:lpstr>
      <vt:lpstr>Office Theme</vt:lpstr>
      <vt:lpstr>Software You’ll Need</vt:lpstr>
      <vt:lpstr>Hardware Drivers in  MicroPython</vt:lpstr>
      <vt:lpstr>Outline</vt:lpstr>
      <vt:lpstr>MicroPython</vt:lpstr>
      <vt:lpstr>MicroPython</vt:lpstr>
      <vt:lpstr>Finding A Driver</vt:lpstr>
      <vt:lpstr>PowerPoint Presentation</vt:lpstr>
      <vt:lpstr>The Software Stack</vt:lpstr>
      <vt:lpstr>The Software-Hardware Stack</vt:lpstr>
      <vt:lpstr>Memory Map And Peripherals</vt:lpstr>
      <vt:lpstr>Memory Map And Peripherals </vt:lpstr>
      <vt:lpstr>Registers</vt:lpstr>
      <vt:lpstr>Registers</vt:lpstr>
      <vt:lpstr>Registers</vt:lpstr>
      <vt:lpstr>Registers</vt:lpstr>
      <vt:lpstr>PowerPoint Presentation</vt:lpstr>
      <vt:lpstr>Talking With Electronic Devices</vt:lpstr>
      <vt:lpstr>I²C Protocol</vt:lpstr>
      <vt:lpstr>I²C Protocol</vt:lpstr>
      <vt:lpstr>How do we know what to send down the wire?</vt:lpstr>
      <vt:lpstr>PowerPoint Presentation</vt:lpstr>
      <vt:lpstr>Example Driver Initialisation</vt:lpstr>
      <vt:lpstr>Example Driver Initialisation </vt:lpstr>
      <vt:lpstr>Example Driver Initialisation </vt:lpstr>
      <vt:lpstr>Example Driver Initialisation </vt:lpstr>
      <vt:lpstr>Example Driver Initialisation </vt:lpstr>
      <vt:lpstr>Code Tips </vt:lpstr>
      <vt:lpstr>PowerPoint Presentation</vt:lpstr>
      <vt:lpstr>Debugging 🐛</vt:lpstr>
      <vt:lpstr>Debugging 🐛</vt:lpstr>
      <vt:lpstr>Logic Analysers</vt:lpstr>
      <vt:lpstr>PowerPoint Presentation</vt:lpstr>
      <vt:lpstr>BBC micro:bit</vt:lpstr>
      <vt:lpstr>BBC micro:bit</vt:lpstr>
      <vt:lpstr>Code Tips </vt:lpstr>
      <vt:lpstr>PowerPoint Presentation</vt:lpstr>
      <vt:lpstr>Summary</vt:lpstr>
      <vt:lpstr>Summary</vt:lpstr>
      <vt:lpstr>PowerPoint Presentation</vt:lpstr>
      <vt:lpstr>UART Protocol</vt:lpstr>
      <vt:lpstr>UART Protocol</vt:lpstr>
      <vt:lpstr>SPI Protocol</vt:lpstr>
      <vt:lpstr>SPI Protocol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 Hardware Drivers in  (Micro)Python</dc:title>
  <cp:lastModifiedBy>Carlos Pereira Atencio</cp:lastModifiedBy>
  <cp:revision>22</cp:revision>
  <dcterms:modified xsi:type="dcterms:W3CDTF">2019-09-19T16:00:54Z</dcterms:modified>
</cp:coreProperties>
</file>